
<file path=[Content_Types].xml><?xml version="1.0" encoding="utf-8"?>
<Types xmlns="http://schemas.openxmlformats.org/package/2006/content-types">
  <Default Extension="png" ContentType="image/png"/>
  <Default Extension="jpeg" ContentType="image/jpeg"/>
  <Default Extension="JPG" ContentType="image/.jp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4" r:id="rId3"/>
  </p:sldMasterIdLst>
  <p:notesMasterIdLst>
    <p:notesMasterId r:id="rId13"/>
  </p:notesMasterIdLst>
  <p:sldIdLst>
    <p:sldId id="432" r:id="rId4"/>
    <p:sldId id="877" r:id="rId5"/>
    <p:sldId id="839" r:id="rId6"/>
    <p:sldId id="840" r:id="rId7"/>
    <p:sldId id="961" r:id="rId8"/>
    <p:sldId id="774" r:id="rId9"/>
    <p:sldId id="962" r:id="rId10"/>
    <p:sldId id="770" r:id="rId11"/>
    <p:sldId id="611" r:id="rId12"/>
    <p:sldId id="964" r:id="rId14"/>
    <p:sldId id="469" r:id="rId15"/>
    <p:sldId id="1026" r:id="rId16"/>
    <p:sldId id="624" r:id="rId17"/>
    <p:sldId id="636" r:id="rId18"/>
    <p:sldId id="855" r:id="rId19"/>
    <p:sldId id="965" r:id="rId20"/>
    <p:sldId id="862" r:id="rId21"/>
    <p:sldId id="966" r:id="rId22"/>
    <p:sldId id="990" r:id="rId23"/>
    <p:sldId id="1006" r:id="rId24"/>
    <p:sldId id="858" r:id="rId25"/>
    <p:sldId id="935" r:id="rId26"/>
    <p:sldId id="860" r:id="rId27"/>
    <p:sldId id="1007" r:id="rId28"/>
    <p:sldId id="1008" r:id="rId29"/>
    <p:sldId id="1009" r:id="rId30"/>
    <p:sldId id="864" r:id="rId31"/>
    <p:sldId id="989" r:id="rId32"/>
    <p:sldId id="970" r:id="rId33"/>
    <p:sldId id="859" r:id="rId34"/>
    <p:sldId id="969" r:id="rId35"/>
    <p:sldId id="268" r:id="rId36"/>
    <p:sldId id="269" r:id="rId37"/>
    <p:sldId id="968" r:id="rId38"/>
    <p:sldId id="967" r:id="rId39"/>
    <p:sldId id="1011" r:id="rId40"/>
    <p:sldId id="731" r:id="rId41"/>
    <p:sldId id="1010" r:id="rId42"/>
    <p:sldId id="278"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defaultTextStyle>
  <p:extLst>
    <p:ext uri="{521415D9-36F7-43E2-AB2F-B90AF26B5E84}">
      <p14:sectionLst xmlns:p14="http://schemas.microsoft.com/office/powerpoint/2010/main">
        <p14:section name="Default Section" id="{43F44854-1190-B240-89B0-2FCFB4947F8D}">
          <p14:sldIdLst>
            <p14:sldId id="432"/>
            <p14:sldId id="877"/>
            <p14:sldId id="839"/>
            <p14:sldId id="840"/>
          </p14:sldIdLst>
        </p14:section>
        <p14:section name="Untitled Section" id="{D7923719-8520-D447-ACD6-40F12461352D}">
          <p14:sldIdLst>
            <p14:sldId id="961"/>
            <p14:sldId id="774"/>
            <p14:sldId id="962"/>
            <p14:sldId id="770"/>
            <p14:sldId id="611"/>
            <p14:sldId id="964"/>
            <p14:sldId id="469"/>
            <p14:sldId id="1026"/>
            <p14:sldId id="624"/>
            <p14:sldId id="636"/>
            <p14:sldId id="855"/>
            <p14:sldId id="965"/>
            <p14:sldId id="862"/>
            <p14:sldId id="966"/>
            <p14:sldId id="990"/>
            <p14:sldId id="1006"/>
            <p14:sldId id="858"/>
            <p14:sldId id="935"/>
            <p14:sldId id="860"/>
            <p14:sldId id="1007"/>
            <p14:sldId id="1008"/>
            <p14:sldId id="1009"/>
            <p14:sldId id="864"/>
            <p14:sldId id="989"/>
            <p14:sldId id="970"/>
            <p14:sldId id="859"/>
            <p14:sldId id="969"/>
            <p14:sldId id="268"/>
            <p14:sldId id="269"/>
            <p14:sldId id="968"/>
            <p14:sldId id="967"/>
            <p14:sldId id="1011"/>
            <p14:sldId id="731"/>
            <p14:sldId id="1010"/>
            <p14:sldId id="278"/>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3" name="wlv_ada" initials="w" lastIdx="1" clrIdx="2"/>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A5933"/>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9"/>
    <p:restoredTop sz="94621"/>
  </p:normalViewPr>
  <p:slideViewPr>
    <p:cSldViewPr>
      <p:cViewPr varScale="1">
        <p:scale>
          <a:sx n="144" d="100"/>
          <a:sy n="144" d="100"/>
        </p:scale>
        <p:origin x="720" y="184"/>
      </p:cViewPr>
      <p:guideLst>
        <p:guide orient="horz" pos="1662"/>
        <p:guide pos="434"/>
        <p:guide orient="horz" pos="56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notesMaster" Target="notesMasters/notesMaster1.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9pPr>
          </a:lstStyle>
          <a:p/>
        </p:txBody>
      </p:sp>
      <p:sp>
        <p:nvSpPr>
          <p:cNvPr id="4" name="Shape 4"/>
          <p:cNvSpPr txBox="1">
            <a:spLocks noGrp="1"/>
          </p:cNvSpPr>
          <p:nvPr>
            <p:ph type="dt" idx="10"/>
          </p:nvPr>
        </p:nvSpPr>
        <p:spPr>
          <a:xfrm>
            <a:off x="3884612" y="0"/>
            <a:ext cx="2971799" cy="457200"/>
          </a:xfrm>
          <a:prstGeom prst="rect">
            <a:avLst/>
          </a:prstGeom>
          <a:noFill/>
          <a:ln>
            <a:noFill/>
          </a:ln>
        </p:spPr>
        <p:txBody>
          <a:bodyPr spcFirstLastPara="1" wrap="square" lIns="91425" tIns="91425" rIns="91425" bIns="91425" anchor="t" anchorCtr="0"/>
          <a:lstStyle>
            <a:lvl1pPr marR="0" lvl="0" algn="r" rtl="0">
              <a:lnSpc>
                <a:spcPct val="100000"/>
              </a:lnSpc>
              <a:spcBef>
                <a:spcPts val="0"/>
              </a:spcBef>
              <a:spcAft>
                <a:spcPts val="0"/>
              </a:spcAft>
              <a:buClr>
                <a:srgbClr val="000000"/>
              </a:buClr>
              <a:buSzPts val="1200"/>
              <a:buFont typeface="Calibri" panose="020F0502020204030204"/>
              <a:buNone/>
              <a:defRPr sz="12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9pPr>
          </a:lstStyle>
          <a:p/>
        </p:txBody>
      </p:sp>
      <p:sp>
        <p:nvSpPr>
          <p:cNvPr id="5" name="Shape 5"/>
          <p:cNvSpPr>
            <a:spLocks noGrp="1" noRot="1" noChangeAspect="1"/>
          </p:cNvSpPr>
          <p:nvPr>
            <p:ph type="sldImg" idx="3"/>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
        <p:nvSpPr>
          <p:cNvPr id="6" name="Shape 6"/>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spcBef>
                <a:spcPts val="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
        <p:nvSpPr>
          <p:cNvPr id="7" name="Shape 7"/>
          <p:cNvSpPr txBox="1">
            <a:spLocks noGrp="1"/>
          </p:cNvSpPr>
          <p:nvPr>
            <p:ph type="ftr" idx="11"/>
          </p:nvPr>
        </p:nvSpPr>
        <p:spPr>
          <a:xfrm>
            <a:off x="0" y="8685211"/>
            <a:ext cx="2971799" cy="457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800"/>
              <a:buFont typeface="Calibri" panose="020F0502020204030204"/>
              <a:buNone/>
              <a:defRPr sz="1800" b="0" i="0" u="none" strike="noStrike" cap="none">
                <a:solidFill>
                  <a:srgbClr val="000000"/>
                </a:solidFill>
                <a:latin typeface="Calibri" panose="020F0502020204030204"/>
                <a:ea typeface="Calibri" panose="020F0502020204030204"/>
                <a:cs typeface="Calibri" panose="020F0502020204030204"/>
                <a:sym typeface="Calibri" panose="020F0502020204030204"/>
              </a:defRPr>
            </a:lvl9pPr>
          </a:lstStyle>
          <a:p/>
        </p:txBody>
      </p:sp>
      <p:sp>
        <p:nvSpPr>
          <p:cNvPr id="8" name="Shape 8"/>
          <p:cNvSpPr txBox="1">
            <a:spLocks noGrp="1"/>
          </p:cNvSpPr>
          <p:nvPr>
            <p:ph type="sldNum" idx="12"/>
          </p:nvPr>
        </p:nvSpPr>
        <p:spPr>
          <a:xfrm>
            <a:off x="3884612" y="8685211"/>
            <a:ext cx="2971799"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Calibri" panose="020F0502020204030204"/>
              <a:buNone/>
            </a:pPr>
            <a:fld id="{00000000-1234-1234-1234-123412341234}" type="slidenum">
              <a:rPr lang="en-US" sz="1200" b="0" i="0" u="none" strike="noStrike" cap="none">
                <a:solidFill>
                  <a:srgbClr val="000000"/>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rgbClr val="000000"/>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r>
              <a:rPr lang="zh-CN" altLang="en-US">
                <a:sym typeface="+mn-ea"/>
              </a:rPr>
              <a:t>所在的庄园是由</a:t>
            </a:r>
            <a:r>
              <a:rPr lang="en-US" altLang="zh-CN">
                <a:sym typeface="+mn-ea"/>
              </a:rPr>
              <a:t>公元1180年由英国国王亨利二世授予圣殿骑士团</a:t>
            </a:r>
            <a:r>
              <a:rPr lang="zh-CN" altLang="en-US">
                <a:ea typeface="宋体" panose="02010600030101010101" pitchFamily="2" charset="-122"/>
                <a:sym typeface="+mn-ea"/>
              </a:rPr>
              <a:t>，</a:t>
            </a:r>
            <a:endParaRPr lang="zh-CN" altLang="en-US">
              <a:ea typeface="宋体" panose="02010600030101010101" pitchFamily="2" charset="-122"/>
              <a:sym typeface="+mn-ea"/>
            </a:endParaRPr>
          </a:p>
          <a:p>
            <a:pPr marL="114300" indent="0">
              <a:buNone/>
            </a:pPr>
            <a:r>
              <a:rPr lang="zh-CN" altLang="en-US">
                <a:ea typeface="宋体" panose="02010600030101010101" pitchFamily="2" charset="-122"/>
                <a:sym typeface="+mn-ea"/>
              </a:rPr>
              <a:t>第一座基尔厅建于1580年，1860年重建。大厅是一个重要的会议，婚礼和宴会场所，并因其建筑重要性被列入英国遗产二级名录。</a:t>
            </a:r>
            <a:endParaRPr lang="zh-CN" altLang="en-US">
              <a:ea typeface="宋体" panose="02010600030101010101" pitchFamily="2" charset="-122"/>
              <a:sym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8"/>
        <p:cNvGrpSpPr/>
        <p:nvPr/>
      </p:nvGrpSpPr>
      <p:grpSpPr>
        <a:xfrm>
          <a:off x="0" y="0"/>
          <a:ext cx="0" cy="0"/>
          <a:chOff x="0" y="0"/>
          <a:chExt cx="0" cy="0"/>
        </a:xfrm>
      </p:grpSpPr>
      <p:sp>
        <p:nvSpPr>
          <p:cNvPr id="459" name="Shape 45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800"/>
              <a:buFont typeface="Arial" panose="020B0604020202020204" pitchFamily="34" charset="0"/>
              <a:buNone/>
            </a:pPr>
            <a:endParaRPr sz="1800" b="0" i="0" u="none" strike="noStrike" cap="none" dirty="0">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460" name="Shape 4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3"/>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range Cover Slide">
  <p:cSld name="Orange Cover Slide">
    <p:bg>
      <p:bgPr>
        <a:solidFill>
          <a:schemeClr val="dk1"/>
        </a:solidFill>
        <a:effectLst/>
      </p:bgPr>
    </p:bg>
    <p:spTree>
      <p:nvGrpSpPr>
        <p:cNvPr id="1" name="Shape 68"/>
        <p:cNvGrpSpPr/>
        <p:nvPr/>
      </p:nvGrpSpPr>
      <p:grpSpPr>
        <a:xfrm>
          <a:off x="0" y="0"/>
          <a:ext cx="0" cy="0"/>
          <a:chOff x="0" y="0"/>
          <a:chExt cx="0" cy="0"/>
        </a:xfrm>
      </p:grpSpPr>
      <p:pic>
        <p:nvPicPr>
          <p:cNvPr id="69" name="Shape 69" descr="ShieldTint_white-1_left.png"/>
          <p:cNvPicPr preferRelativeResize="0"/>
          <p:nvPr/>
        </p:nvPicPr>
        <p:blipFill rotWithShape="1">
          <a:blip r:embed="rId2"/>
          <a:srcRect/>
          <a:stretch>
            <a:fillRect/>
          </a:stretch>
        </p:blipFill>
        <p:spPr>
          <a:xfrm>
            <a:off x="0" y="1"/>
            <a:ext cx="4098100" cy="5140028"/>
          </a:xfrm>
          <a:prstGeom prst="rect">
            <a:avLst/>
          </a:prstGeom>
          <a:noFill/>
          <a:ln>
            <a:noFill/>
          </a:ln>
        </p:spPr>
      </p:pic>
      <p:pic>
        <p:nvPicPr>
          <p:cNvPr id="70" name="Shape 70"/>
          <p:cNvPicPr preferRelativeResize="0"/>
          <p:nvPr/>
        </p:nvPicPr>
        <p:blipFill rotWithShape="1">
          <a:blip r:embed="rId3"/>
          <a:srcRect/>
          <a:stretch>
            <a:fillRect/>
          </a:stretch>
        </p:blipFill>
        <p:spPr>
          <a:xfrm>
            <a:off x="723903" y="1357315"/>
            <a:ext cx="4731909" cy="1907792"/>
          </a:xfrm>
          <a:prstGeom prst="rect">
            <a:avLst/>
          </a:prstGeom>
          <a:noFill/>
          <a:ln>
            <a:noFill/>
          </a:ln>
        </p:spPr>
      </p:pic>
      <p:sp>
        <p:nvSpPr>
          <p:cNvPr id="71" name="Shape 71"/>
          <p:cNvSpPr txBox="1"/>
          <p:nvPr/>
        </p:nvSpPr>
        <p:spPr>
          <a:xfrm>
            <a:off x="5640388" y="4535503"/>
            <a:ext cx="3186112" cy="3381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400"/>
              <a:buFont typeface="Palatino Linotype" panose="02040502050505030304" pitchFamily="18" charset="0"/>
              <a:buNone/>
            </a:pPr>
            <a:r>
              <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72" name="Shape 72" descr="KeeleUni-RGB_MonoWHITE.png"/>
          <p:cNvPicPr preferRelativeResize="0"/>
          <p:nvPr/>
        </p:nvPicPr>
        <p:blipFill rotWithShape="1">
          <a:blip r:embed="rId4"/>
          <a:srcRect/>
          <a:stretch>
            <a:fillRect/>
          </a:stretch>
        </p:blipFill>
        <p:spPr>
          <a:xfrm>
            <a:off x="6750050" y="303228"/>
            <a:ext cx="2070324" cy="1053169"/>
          </a:xfrm>
          <a:prstGeom prst="rect">
            <a:avLst/>
          </a:prstGeom>
          <a:noFill/>
          <a:ln>
            <a:noFill/>
          </a:ln>
        </p:spPr>
      </p:pic>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range Picture with Caption">
  <p:cSld name="Orange Picture with Caption">
    <p:spTree>
      <p:nvGrpSpPr>
        <p:cNvPr id="1" name="Shape 120"/>
        <p:cNvGrpSpPr/>
        <p:nvPr/>
      </p:nvGrpSpPr>
      <p:grpSpPr>
        <a:xfrm>
          <a:off x="0" y="0"/>
          <a:ext cx="0" cy="0"/>
          <a:chOff x="0" y="0"/>
          <a:chExt cx="0" cy="0"/>
        </a:xfrm>
      </p:grpSpPr>
      <p:pic>
        <p:nvPicPr>
          <p:cNvPr id="121" name="Shape 121" descr="THINK.PowerpointTemplate_content-2.orange.png"/>
          <p:cNvPicPr preferRelativeResize="0"/>
          <p:nvPr/>
        </p:nvPicPr>
        <p:blipFill rotWithShape="1">
          <a:blip r:embed="rId2"/>
          <a:srcRect/>
          <a:stretch>
            <a:fillRect/>
          </a:stretch>
        </p:blipFill>
        <p:spPr>
          <a:xfrm>
            <a:off x="5791215" y="1"/>
            <a:ext cx="3322289" cy="5140028"/>
          </a:xfrm>
          <a:prstGeom prst="rect">
            <a:avLst/>
          </a:prstGeom>
          <a:noFill/>
          <a:ln>
            <a:noFill/>
          </a:ln>
        </p:spPr>
      </p:pic>
      <p:sp>
        <p:nvSpPr>
          <p:cNvPr id="122" name="Shape 122"/>
          <p:cNvSpPr txBox="1"/>
          <p:nvPr/>
        </p:nvSpPr>
        <p:spPr>
          <a:xfrm>
            <a:off x="457228" y="4535503"/>
            <a:ext cx="3186113"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E7421"/>
              </a:buClr>
              <a:buSzPts val="400"/>
              <a:buFont typeface="Palatino Linotype" panose="02040502050505030304" pitchFamily="18" charset="0"/>
              <a:buNone/>
            </a:pPr>
            <a:r>
              <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123" name="Shape 123" descr="KeeleUni-RGB_MonoBlue.png"/>
          <p:cNvPicPr preferRelativeResize="0"/>
          <p:nvPr/>
        </p:nvPicPr>
        <p:blipFill rotWithShape="1">
          <a:blip r:embed="rId3"/>
          <a:srcRect/>
          <a:stretch>
            <a:fillRect/>
          </a:stretch>
        </p:blipFill>
        <p:spPr>
          <a:xfrm>
            <a:off x="7556500" y="4206877"/>
            <a:ext cx="1126966" cy="572582"/>
          </a:xfrm>
          <a:prstGeom prst="rect">
            <a:avLst/>
          </a:prstGeom>
          <a:noFill/>
          <a:ln>
            <a:noFill/>
          </a:ln>
        </p:spPr>
      </p:pic>
      <p:sp>
        <p:nvSpPr>
          <p:cNvPr id="124" name="Shape 124"/>
          <p:cNvSpPr txBox="1">
            <a:spLocks noGrp="1"/>
          </p:cNvSpPr>
          <p:nvPr>
            <p:ph type="title"/>
          </p:nvPr>
        </p:nvSpPr>
        <p:spPr>
          <a:xfrm>
            <a:off x="1828800" y="3213204"/>
            <a:ext cx="5486400" cy="425054"/>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2000"/>
              <a:buFont typeface="Palatino Linotype" panose="02040502050505030304" pitchFamily="18" charset="0"/>
              <a:buNone/>
              <a:defRPr sz="2000" b="1"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R="0" lvl="1"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2pPr>
            <a:lvl3pPr marR="0" lvl="2"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3pPr>
            <a:lvl4pPr marR="0" lvl="3"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4pPr>
            <a:lvl5pPr marR="0" lvl="4"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5pPr>
            <a:lvl6pPr marR="0" lvl="5"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6pPr>
            <a:lvl7pPr marR="0" lvl="6"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7pPr>
            <a:lvl8pPr marR="0" lvl="7"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8pPr>
            <a:lvl9pPr marR="0" lvl="8"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9pPr>
          </a:lstStyle>
          <a:p/>
        </p:txBody>
      </p:sp>
      <p:sp>
        <p:nvSpPr>
          <p:cNvPr id="125" name="Shape 125"/>
          <p:cNvSpPr>
            <a:spLocks noGrp="1"/>
          </p:cNvSpPr>
          <p:nvPr>
            <p:ph type="pic" idx="2"/>
          </p:nvPr>
        </p:nvSpPr>
        <p:spPr>
          <a:xfrm>
            <a:off x="1828800" y="459582"/>
            <a:ext cx="5486400" cy="2749522"/>
          </a:xfrm>
          <a:prstGeom prst="rect">
            <a:avLst/>
          </a:prstGeom>
          <a:noFill/>
          <a:ln>
            <a:noFill/>
          </a:ln>
        </p:spPr>
        <p:txBody>
          <a:bodyPr spcFirstLastPara="1" wrap="square" lIns="91425" tIns="91425" rIns="91425" bIns="91425" anchor="t" anchorCtr="0"/>
          <a:lstStyle>
            <a:lvl1pPr marR="0" lvl="0" algn="l" rtl="0">
              <a:lnSpc>
                <a:spcPct val="100000"/>
              </a:lnSpc>
              <a:spcBef>
                <a:spcPts val="640"/>
              </a:spcBef>
              <a:spcAft>
                <a:spcPts val="0"/>
              </a:spcAft>
              <a:buClr>
                <a:srgbClr val="253244"/>
              </a:buClr>
              <a:buSzPts val="3200"/>
              <a:buFont typeface="Arial" panose="020B0604020202020204" pitchFamily="34" charset="0"/>
              <a:buNone/>
              <a:defRPr sz="32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560"/>
              </a:spcBef>
              <a:spcAft>
                <a:spcPts val="0"/>
              </a:spcAft>
              <a:buClr>
                <a:srgbClr val="253244"/>
              </a:buClr>
              <a:buSzPts val="2800"/>
              <a:buFont typeface="Arial" panose="020B0604020202020204" pitchFamily="34" charset="0"/>
              <a:buNone/>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480"/>
              </a:spcBef>
              <a:spcAft>
                <a:spcPts val="0"/>
              </a:spcAft>
              <a:buClr>
                <a:srgbClr val="253244"/>
              </a:buClr>
              <a:buSzPts val="2400"/>
              <a:buFont typeface="Arial" panose="020B0604020202020204" pitchFamily="34" charset="0"/>
              <a:buNone/>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400"/>
              </a:spcBef>
              <a:spcAft>
                <a:spcPts val="0"/>
              </a:spcAft>
              <a:buClr>
                <a:srgbClr val="253244"/>
              </a:buClr>
              <a:buSzPts val="2000"/>
              <a:buFont typeface="Arial" panose="020B0604020202020204" pitchFamily="34" charset="0"/>
              <a:buNone/>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400"/>
              </a:spcBef>
              <a:spcAft>
                <a:spcPts val="0"/>
              </a:spcAft>
              <a:buClr>
                <a:srgbClr val="253244"/>
              </a:buClr>
              <a:buSzPts val="2000"/>
              <a:buFont typeface="Arial" panose="020B0604020202020204" pitchFamily="34" charset="0"/>
              <a:buNone/>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400"/>
              </a:spcBef>
              <a:spcAft>
                <a:spcPts val="0"/>
              </a:spcAft>
              <a:buClr>
                <a:schemeClr val="dk1"/>
              </a:buClr>
              <a:buSzPts val="2000"/>
              <a:buFont typeface="Arial" panose="020B0604020202020204" pitchFamily="34" charset="0"/>
              <a:buNone/>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400"/>
              </a:spcBef>
              <a:spcAft>
                <a:spcPts val="0"/>
              </a:spcAft>
              <a:buClr>
                <a:schemeClr val="dk1"/>
              </a:buClr>
              <a:buSzPts val="2000"/>
              <a:buFont typeface="Arial" panose="020B0604020202020204" pitchFamily="34" charset="0"/>
              <a:buNone/>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400"/>
              </a:spcBef>
              <a:spcAft>
                <a:spcPts val="0"/>
              </a:spcAft>
              <a:buClr>
                <a:schemeClr val="dk1"/>
              </a:buClr>
              <a:buSzPts val="2000"/>
              <a:buFont typeface="Arial" panose="020B0604020202020204" pitchFamily="34" charset="0"/>
              <a:buNone/>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400"/>
              </a:spcBef>
              <a:spcAft>
                <a:spcPts val="0"/>
              </a:spcAft>
              <a:buClr>
                <a:schemeClr val="dk1"/>
              </a:buClr>
              <a:buSzPts val="2000"/>
              <a:buFont typeface="Arial" panose="020B0604020202020204" pitchFamily="34" charset="0"/>
              <a:buNone/>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
        <p:nvSpPr>
          <p:cNvPr id="126" name="Shape 126"/>
          <p:cNvSpPr txBox="1">
            <a:spLocks noGrp="1"/>
          </p:cNvSpPr>
          <p:nvPr>
            <p:ph type="body" idx="1"/>
          </p:nvPr>
        </p:nvSpPr>
        <p:spPr>
          <a:xfrm>
            <a:off x="1828800" y="3638258"/>
            <a:ext cx="5486400" cy="29386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280"/>
              </a:spcBef>
              <a:spcAft>
                <a:spcPts val="0"/>
              </a:spcAft>
              <a:buClr>
                <a:srgbClr val="253244"/>
              </a:buClr>
              <a:buSzPts val="1400"/>
              <a:buFont typeface="Arial" panose="020B0604020202020204" pitchFamily="34" charset="0"/>
              <a:buNone/>
              <a:defRPr sz="1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228600" algn="l" rtl="0">
              <a:lnSpc>
                <a:spcPct val="100000"/>
              </a:lnSpc>
              <a:spcBef>
                <a:spcPts val="240"/>
              </a:spcBef>
              <a:spcAft>
                <a:spcPts val="0"/>
              </a:spcAft>
              <a:buClr>
                <a:srgbClr val="253244"/>
              </a:buClr>
              <a:buSzPts val="1200"/>
              <a:buFont typeface="Arial" panose="020B0604020202020204" pitchFamily="34" charset="0"/>
              <a:buNone/>
              <a:defRPr sz="12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228600" algn="l" rtl="0">
              <a:lnSpc>
                <a:spcPct val="100000"/>
              </a:lnSpc>
              <a:spcBef>
                <a:spcPts val="200"/>
              </a:spcBef>
              <a:spcAft>
                <a:spcPts val="0"/>
              </a:spcAft>
              <a:buClr>
                <a:srgbClr val="253244"/>
              </a:buClr>
              <a:buSzPts val="1000"/>
              <a:buFont typeface="Arial" panose="020B0604020202020204" pitchFamily="34" charset="0"/>
              <a:buNone/>
              <a:defRPr sz="1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228600" algn="l" rtl="0">
              <a:lnSpc>
                <a:spcPct val="100000"/>
              </a:lnSpc>
              <a:spcBef>
                <a:spcPts val="180"/>
              </a:spcBef>
              <a:spcAft>
                <a:spcPts val="0"/>
              </a:spcAft>
              <a:buClr>
                <a:srgbClr val="253244"/>
              </a:buClr>
              <a:buSzPts val="900"/>
              <a:buFont typeface="Arial" panose="020B0604020202020204" pitchFamily="34" charset="0"/>
              <a:buNone/>
              <a:defRPr sz="9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228600" algn="l" rtl="0">
              <a:lnSpc>
                <a:spcPct val="100000"/>
              </a:lnSpc>
              <a:spcBef>
                <a:spcPts val="180"/>
              </a:spcBef>
              <a:spcAft>
                <a:spcPts val="0"/>
              </a:spcAft>
              <a:buClr>
                <a:srgbClr val="253244"/>
              </a:buClr>
              <a:buSzPts val="900"/>
              <a:buFont typeface="Arial" panose="020B0604020202020204" pitchFamily="34" charset="0"/>
              <a:buNone/>
              <a:defRPr sz="9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228600" algn="l" rtl="0">
              <a:lnSpc>
                <a:spcPct val="100000"/>
              </a:lnSpc>
              <a:spcBef>
                <a:spcPts val="180"/>
              </a:spcBef>
              <a:spcAft>
                <a:spcPts val="0"/>
              </a:spcAft>
              <a:buClr>
                <a:schemeClr val="dk1"/>
              </a:buClr>
              <a:buSzPts val="900"/>
              <a:buFont typeface="Arial" panose="020B0604020202020204" pitchFamily="34" charset="0"/>
              <a:buNone/>
              <a:defRPr sz="9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228600" algn="l" rtl="0">
              <a:lnSpc>
                <a:spcPct val="100000"/>
              </a:lnSpc>
              <a:spcBef>
                <a:spcPts val="180"/>
              </a:spcBef>
              <a:spcAft>
                <a:spcPts val="0"/>
              </a:spcAft>
              <a:buClr>
                <a:schemeClr val="dk1"/>
              </a:buClr>
              <a:buSzPts val="900"/>
              <a:buFont typeface="Arial" panose="020B0604020202020204" pitchFamily="34" charset="0"/>
              <a:buNone/>
              <a:defRPr sz="9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228600" algn="l" rtl="0">
              <a:lnSpc>
                <a:spcPct val="100000"/>
              </a:lnSpc>
              <a:spcBef>
                <a:spcPts val="180"/>
              </a:spcBef>
              <a:spcAft>
                <a:spcPts val="0"/>
              </a:spcAft>
              <a:buClr>
                <a:schemeClr val="dk1"/>
              </a:buClr>
              <a:buSzPts val="900"/>
              <a:buFont typeface="Arial" panose="020B0604020202020204" pitchFamily="34" charset="0"/>
              <a:buNone/>
              <a:defRPr sz="9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228600" algn="l" rtl="0">
              <a:lnSpc>
                <a:spcPct val="100000"/>
              </a:lnSpc>
              <a:spcBef>
                <a:spcPts val="180"/>
              </a:spcBef>
              <a:spcAft>
                <a:spcPts val="0"/>
              </a:spcAft>
              <a:buClr>
                <a:schemeClr val="dk1"/>
              </a:buClr>
              <a:buSzPts val="900"/>
              <a:buFont typeface="Arial" panose="020B0604020202020204" pitchFamily="34" charset="0"/>
              <a:buNone/>
              <a:defRPr sz="9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range Thank you">
  <p:cSld name="Orange Thank you">
    <p:spTree>
      <p:nvGrpSpPr>
        <p:cNvPr id="1" name="Shape 127"/>
        <p:cNvGrpSpPr/>
        <p:nvPr/>
      </p:nvGrpSpPr>
      <p:grpSpPr>
        <a:xfrm>
          <a:off x="0" y="0"/>
          <a:ext cx="0" cy="0"/>
          <a:chOff x="0" y="0"/>
          <a:chExt cx="0" cy="0"/>
        </a:xfrm>
      </p:grpSpPr>
      <p:sp>
        <p:nvSpPr>
          <p:cNvPr id="128" name="Shape 128"/>
          <p:cNvSpPr txBox="1"/>
          <p:nvPr/>
        </p:nvSpPr>
        <p:spPr>
          <a:xfrm>
            <a:off x="1401763" y="2435225"/>
            <a:ext cx="4273550" cy="9239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350"/>
              <a:buFont typeface="Palatino Linotype" panose="02040502050505030304" pitchFamily="18" charset="0"/>
              <a:buNone/>
            </a:pPr>
            <a:r>
              <a:rPr lang="en-US" sz="54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Thank you</a:t>
            </a:r>
            <a:endParaRPr lang="en-US" sz="54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129" name="Shape 129" descr="ShieldTint_white-1_left.png"/>
          <p:cNvPicPr preferRelativeResize="0"/>
          <p:nvPr/>
        </p:nvPicPr>
        <p:blipFill rotWithShape="1">
          <a:blip r:embed="rId2"/>
          <a:srcRect/>
          <a:stretch>
            <a:fillRect/>
          </a:stretch>
        </p:blipFill>
        <p:spPr>
          <a:xfrm>
            <a:off x="0" y="1"/>
            <a:ext cx="4098100" cy="5140028"/>
          </a:xfrm>
          <a:prstGeom prst="rect">
            <a:avLst/>
          </a:prstGeom>
          <a:noFill/>
          <a:ln>
            <a:noFill/>
          </a:ln>
        </p:spPr>
      </p:pic>
      <p:sp>
        <p:nvSpPr>
          <p:cNvPr id="130" name="Shape 130"/>
          <p:cNvSpPr txBox="1"/>
          <p:nvPr/>
        </p:nvSpPr>
        <p:spPr>
          <a:xfrm>
            <a:off x="5640388" y="4535503"/>
            <a:ext cx="3186112" cy="3381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400"/>
              <a:buFont typeface="Palatino Linotype" panose="02040502050505030304" pitchFamily="18" charset="0"/>
              <a:buNone/>
            </a:pPr>
            <a:r>
              <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131" name="Shape 131" descr="KeeleUni-RGB_MonoWHITE.png"/>
          <p:cNvPicPr preferRelativeResize="0"/>
          <p:nvPr/>
        </p:nvPicPr>
        <p:blipFill rotWithShape="1">
          <a:blip r:embed="rId3"/>
          <a:srcRect/>
          <a:stretch>
            <a:fillRect/>
          </a:stretch>
        </p:blipFill>
        <p:spPr>
          <a:xfrm>
            <a:off x="6750050" y="303228"/>
            <a:ext cx="2070324" cy="1053169"/>
          </a:xfrm>
          <a:prstGeom prst="rect">
            <a:avLst/>
          </a:prstGeom>
          <a:noFill/>
          <a:ln>
            <a:noFill/>
          </a:ln>
        </p:spPr>
      </p:pic>
    </p:spTree>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range End Slide">
  <p:cSld name="Orange End Slide">
    <p:spTree>
      <p:nvGrpSpPr>
        <p:cNvPr id="1" name="Shape 132"/>
        <p:cNvGrpSpPr/>
        <p:nvPr/>
      </p:nvGrpSpPr>
      <p:grpSpPr>
        <a:xfrm>
          <a:off x="0" y="0"/>
          <a:ext cx="0" cy="0"/>
          <a:chOff x="0" y="0"/>
          <a:chExt cx="0" cy="0"/>
        </a:xfrm>
      </p:grpSpPr>
      <p:pic>
        <p:nvPicPr>
          <p:cNvPr id="133" name="Shape 133"/>
          <p:cNvPicPr preferRelativeResize="0"/>
          <p:nvPr/>
        </p:nvPicPr>
        <p:blipFill rotWithShape="1">
          <a:blip r:embed="rId2"/>
          <a:srcRect/>
          <a:stretch>
            <a:fillRect/>
          </a:stretch>
        </p:blipFill>
        <p:spPr>
          <a:xfrm>
            <a:off x="365125" y="390540"/>
            <a:ext cx="226856" cy="1044647"/>
          </a:xfrm>
          <a:prstGeom prst="rect">
            <a:avLst/>
          </a:prstGeom>
          <a:noFill/>
          <a:ln>
            <a:noFill/>
          </a:ln>
        </p:spPr>
      </p:pic>
      <p:sp>
        <p:nvSpPr>
          <p:cNvPr id="134" name="Shape 134"/>
          <p:cNvSpPr txBox="1"/>
          <p:nvPr/>
        </p:nvSpPr>
        <p:spPr>
          <a:xfrm>
            <a:off x="487379" y="307990"/>
            <a:ext cx="2649537" cy="1020763"/>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rgbClr val="FFFFFF"/>
              </a:buClr>
              <a:buSzPts val="275"/>
              <a:buFont typeface="Arial" panose="020B0604020202020204" pitchFamily="34" charset="0"/>
              <a:buNone/>
            </a:pPr>
            <a:r>
              <a:rPr lang="en-US" sz="1100" b="1"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Keele University</a:t>
            </a:r>
            <a:endParaRPr lang="en-US" sz="1100" b="1"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0" marR="0" lvl="0" indent="0" algn="l" rtl="0">
              <a:lnSpc>
                <a:spcPct val="110000"/>
              </a:lnSpc>
              <a:spcBef>
                <a:spcPts val="0"/>
              </a:spcBef>
              <a:spcAft>
                <a:spcPts val="0"/>
              </a:spcAft>
              <a:buClr>
                <a:srgbClr val="FFFFFF"/>
              </a:buClr>
              <a:buSzPts val="275"/>
              <a:buFont typeface="Arial" panose="020B0604020202020204" pitchFamily="34" charset="0"/>
              <a:buNone/>
            </a:pPr>
            <a:r>
              <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Newcastle-under-Lyme</a:t>
            </a:r>
            <a:endPar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0" marR="0" lvl="0" indent="0" algn="l" rtl="0">
              <a:lnSpc>
                <a:spcPct val="110000"/>
              </a:lnSpc>
              <a:spcBef>
                <a:spcPts val="0"/>
              </a:spcBef>
              <a:spcAft>
                <a:spcPts val="0"/>
              </a:spcAft>
              <a:buClr>
                <a:srgbClr val="FFFFFF"/>
              </a:buClr>
              <a:buSzPts val="275"/>
              <a:buFont typeface="Arial" panose="020B0604020202020204" pitchFamily="34" charset="0"/>
              <a:buNone/>
            </a:pPr>
            <a:r>
              <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Staffordshire</a:t>
            </a:r>
            <a:endPar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0" marR="0" lvl="0" indent="0" algn="l" rtl="0">
              <a:lnSpc>
                <a:spcPct val="110000"/>
              </a:lnSpc>
              <a:spcBef>
                <a:spcPts val="0"/>
              </a:spcBef>
              <a:spcAft>
                <a:spcPts val="0"/>
              </a:spcAft>
              <a:buClr>
                <a:srgbClr val="FFFFFF"/>
              </a:buClr>
              <a:buSzPts val="275"/>
              <a:buFont typeface="Arial" panose="020B0604020202020204" pitchFamily="34" charset="0"/>
              <a:buNone/>
            </a:pPr>
            <a:r>
              <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ST5 5BG</a:t>
            </a:r>
            <a:endPar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a:p>
            <a:pPr marL="0" marR="0" lvl="0" indent="0" algn="l" rtl="0">
              <a:lnSpc>
                <a:spcPct val="110000"/>
              </a:lnSpc>
              <a:spcBef>
                <a:spcPts val="0"/>
              </a:spcBef>
              <a:spcAft>
                <a:spcPts val="0"/>
              </a:spcAft>
              <a:buClr>
                <a:srgbClr val="FFFFFF"/>
              </a:buClr>
              <a:buSzPts val="275"/>
              <a:buFont typeface="Arial" panose="020B0604020202020204" pitchFamily="34" charset="0"/>
              <a:buNone/>
            </a:pPr>
            <a:r>
              <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rPr>
              <a:t>+44 (0)1782 732000</a:t>
            </a:r>
            <a:endParaRPr lang="en-US" sz="11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pic>
        <p:nvPicPr>
          <p:cNvPr id="135" name="Shape 135" descr="ShieldTint_white-1_left.png"/>
          <p:cNvPicPr preferRelativeResize="0"/>
          <p:nvPr/>
        </p:nvPicPr>
        <p:blipFill rotWithShape="1">
          <a:blip r:embed="rId3"/>
          <a:srcRect/>
          <a:stretch>
            <a:fillRect/>
          </a:stretch>
        </p:blipFill>
        <p:spPr>
          <a:xfrm>
            <a:off x="0" y="1"/>
            <a:ext cx="4098100" cy="5140028"/>
          </a:xfrm>
          <a:prstGeom prst="rect">
            <a:avLst/>
          </a:prstGeom>
          <a:noFill/>
          <a:ln>
            <a:noFill/>
          </a:ln>
        </p:spPr>
      </p:pic>
      <p:sp>
        <p:nvSpPr>
          <p:cNvPr id="136" name="Shape 136"/>
          <p:cNvSpPr txBox="1"/>
          <p:nvPr/>
        </p:nvSpPr>
        <p:spPr>
          <a:xfrm>
            <a:off x="5640388" y="4535503"/>
            <a:ext cx="3186112" cy="3381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400"/>
              <a:buFont typeface="Palatino Linotype" panose="02040502050505030304" pitchFamily="18" charset="0"/>
              <a:buNone/>
            </a:pPr>
            <a:r>
              <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137" name="Shape 137" descr="KeeleUni-RGB_MonoWHITE.png"/>
          <p:cNvPicPr preferRelativeResize="0"/>
          <p:nvPr/>
        </p:nvPicPr>
        <p:blipFill rotWithShape="1">
          <a:blip r:embed="rId4"/>
          <a:srcRect/>
          <a:stretch>
            <a:fillRect/>
          </a:stretch>
        </p:blipFill>
        <p:spPr>
          <a:xfrm>
            <a:off x="6750050" y="303228"/>
            <a:ext cx="2070324" cy="1053169"/>
          </a:xfrm>
          <a:prstGeom prst="rect">
            <a:avLst/>
          </a:prstGeom>
          <a:noFill/>
          <a:ln>
            <a:noFill/>
          </a:ln>
        </p:spPr>
      </p:pic>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fld>
            <a:endParaRPr lang="zh-CN" altLang="en-US"/>
          </a:p>
        </p:txBody>
      </p:sp>
    </p:spTree>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showMasterSp="0">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DE7420"/>
                </a:solidFill>
                <a:latin typeface="Noto Sans CJK JP Medium"/>
                <a:cs typeface="Noto Sans CJK JP Medium"/>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rgbClr val="DE7420"/>
                </a:solidFill>
                <a:latin typeface="Noto Sans CJK JP Medium"/>
                <a:cs typeface="Noto Sans CJK JP Medium"/>
              </a:defRPr>
            </a:lvl1pPr>
          </a:lstStyle>
          <a:p/>
        </p:txBody>
      </p:sp>
      <p:sp>
        <p:nvSpPr>
          <p:cNvPr id="3" name="Holder 3"/>
          <p:cNvSpPr>
            <a:spLocks noGrp="1"/>
          </p:cNvSpPr>
          <p:nvPr>
            <p:ph type="body" idx="1"/>
          </p:nvPr>
        </p:nvSpPr>
        <p:spPr/>
        <p:txBody>
          <a:bodyPr lIns="0" tIns="0" rIns="0" bIns="0"/>
          <a:lstStyle>
            <a:lvl1pPr>
              <a:defRPr b="0" i="0">
                <a:solidFill>
                  <a:schemeClr val="tx1"/>
                </a:solidFill>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transition spd="med">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matchingName="Title and Content">
  <p:cSld name="OBJECT">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21" name="Shape 221"/>
          <p:cNvSpPr txBox="1">
            <a:spLocks noGrp="1"/>
          </p:cNvSpPr>
          <p:nvPr>
            <p:ph type="body" idx="1"/>
          </p:nvPr>
        </p:nvSpPr>
        <p:spPr>
          <a:xfrm>
            <a:off x="457200" y="1200157"/>
            <a:ext cx="8229600" cy="3394075"/>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panose="020B0604020202020204" pitchFamily="34" charset="0"/>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22" name="Shape 222"/>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23" name="Shape 223"/>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24" name="Shape 224"/>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_TITLE_AND_VERTICAL_TEXT">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rot="5400000">
            <a:off x="5463785" y="1371602"/>
            <a:ext cx="4388644" cy="20574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33" name="Shape 233"/>
          <p:cNvSpPr txBox="1">
            <a:spLocks noGrp="1"/>
          </p:cNvSpPr>
          <p:nvPr>
            <p:ph type="body" idx="1"/>
          </p:nvPr>
        </p:nvSpPr>
        <p:spPr>
          <a:xfrm rot="5400000">
            <a:off x="1272785" y="-609598"/>
            <a:ext cx="4388644" cy="6019800"/>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panose="020B0604020202020204" pitchFamily="34" charset="0"/>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34" name="Shape 234"/>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35" name="Shape 235"/>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36" name="Shape 236"/>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matchingName="Title and Vertical Text">
  <p:cSld name="VERTICAL_TEXT">
    <p:spTree>
      <p:nvGrpSpPr>
        <p:cNvPr id="1" name="Shape 237"/>
        <p:cNvGrpSpPr/>
        <p:nvPr/>
      </p:nvGrpSpPr>
      <p:grpSpPr>
        <a:xfrm>
          <a:off x="0" y="0"/>
          <a:ext cx="0" cy="0"/>
          <a:chOff x="0" y="0"/>
          <a:chExt cx="0" cy="0"/>
        </a:xfrm>
      </p:grpSpPr>
      <p:sp>
        <p:nvSpPr>
          <p:cNvPr id="238" name="Shape 238"/>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39" name="Shape 239"/>
          <p:cNvSpPr txBox="1">
            <a:spLocks noGrp="1"/>
          </p:cNvSpPr>
          <p:nvPr>
            <p:ph type="body" idx="1"/>
          </p:nvPr>
        </p:nvSpPr>
        <p:spPr>
          <a:xfrm rot="5400000">
            <a:off x="2874975" y="-1217613"/>
            <a:ext cx="3394075" cy="8229600"/>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panose="020B0604020202020204" pitchFamily="34" charset="0"/>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0" name="Shape 240"/>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1" name="Shape 241"/>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2" name="Shape 242"/>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matchingName="Picture with Caption">
  <p:cSld name="PICTURE_WITH_CAPTION_TEXT">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1792288" y="3600451"/>
            <a:ext cx="5486400" cy="425054"/>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1400"/>
              <a:buFont typeface="Calibri" panose="020F0502020204030204"/>
              <a:buNone/>
              <a:defRPr sz="20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5" name="Shape 245"/>
          <p:cNvSpPr>
            <a:spLocks noGrp="1"/>
          </p:cNvSpPr>
          <p:nvPr>
            <p:ph type="pic" idx="2"/>
          </p:nvPr>
        </p:nvSpPr>
        <p:spPr>
          <a:xfrm>
            <a:off x="1792288" y="459581"/>
            <a:ext cx="5486400" cy="3086100"/>
          </a:xfrm>
          <a:prstGeom prst="rect">
            <a:avLst/>
          </a:prstGeom>
          <a:noFill/>
          <a:ln>
            <a:noFill/>
          </a:ln>
        </p:spPr>
        <p:txBody>
          <a:bodyPr spcFirstLastPara="1" wrap="square" lIns="91425" tIns="91425" rIns="91425" bIns="91425" anchor="t" anchorCtr="0"/>
          <a:lstStyle>
            <a:lvl1pPr marR="0" lvl="0" algn="l" rtl="0">
              <a:lnSpc>
                <a:spcPct val="100000"/>
              </a:lnSpc>
              <a:spcBef>
                <a:spcPts val="640"/>
              </a:spcBef>
              <a:spcAft>
                <a:spcPts val="0"/>
              </a:spcAft>
              <a:buClr>
                <a:schemeClr val="dk1"/>
              </a:buClr>
              <a:buSzPts val="1400"/>
              <a:buFont typeface="Arial" panose="020B0604020202020204" pitchFamily="34" charset="0"/>
              <a:buNone/>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560"/>
              </a:spcBef>
              <a:spcAft>
                <a:spcPts val="0"/>
              </a:spcAft>
              <a:buClr>
                <a:schemeClr val="dk1"/>
              </a:buClr>
              <a:buSzPts val="1400"/>
              <a:buFont typeface="Arial" panose="020B0604020202020204" pitchFamily="34" charset="0"/>
              <a:buNone/>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480"/>
              </a:spcBef>
              <a:spcAft>
                <a:spcPts val="0"/>
              </a:spcAft>
              <a:buClr>
                <a:schemeClr val="dk1"/>
              </a:buClr>
              <a:buSzPts val="1400"/>
              <a:buFont typeface="Arial" panose="020B0604020202020204" pitchFamily="34" charset="0"/>
              <a:buNone/>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400"/>
              </a:spcBef>
              <a:spcAft>
                <a:spcPts val="0"/>
              </a:spcAft>
              <a:buClr>
                <a:schemeClr val="dk1"/>
              </a:buClr>
              <a:buSzPts val="1400"/>
              <a:buFont typeface="Arial" panose="020B0604020202020204" pitchFamily="34" charset="0"/>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400"/>
              </a:spcBef>
              <a:spcAft>
                <a:spcPts val="0"/>
              </a:spcAft>
              <a:buClr>
                <a:schemeClr val="dk1"/>
              </a:buClr>
              <a:buSzPts val="1400"/>
              <a:buFont typeface="Arial" panose="020B0604020202020204" pitchFamily="34" charset="0"/>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400"/>
              </a:spcBef>
              <a:spcAft>
                <a:spcPts val="0"/>
              </a:spcAft>
              <a:buClr>
                <a:schemeClr val="dk1"/>
              </a:buClr>
              <a:buSzPts val="1400"/>
              <a:buFont typeface="Arial" panose="020B0604020202020204" pitchFamily="34" charset="0"/>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400"/>
              </a:spcBef>
              <a:spcAft>
                <a:spcPts val="0"/>
              </a:spcAft>
              <a:buClr>
                <a:schemeClr val="dk1"/>
              </a:buClr>
              <a:buSzPts val="1400"/>
              <a:buFont typeface="Arial" panose="020B0604020202020204" pitchFamily="34" charset="0"/>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400"/>
              </a:spcBef>
              <a:spcAft>
                <a:spcPts val="0"/>
              </a:spcAft>
              <a:buClr>
                <a:schemeClr val="dk1"/>
              </a:buClr>
              <a:buSzPts val="1400"/>
              <a:buFont typeface="Arial" panose="020B0604020202020204" pitchFamily="34" charset="0"/>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400"/>
              </a:spcBef>
              <a:spcAft>
                <a:spcPts val="0"/>
              </a:spcAft>
              <a:buClr>
                <a:schemeClr val="dk1"/>
              </a:buClr>
              <a:buSzPts val="1400"/>
              <a:buFont typeface="Arial" panose="020B0604020202020204" pitchFamily="34" charset="0"/>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6" name="Shape 246"/>
          <p:cNvSpPr txBox="1">
            <a:spLocks noGrp="1"/>
          </p:cNvSpPr>
          <p:nvPr>
            <p:ph type="body" idx="1"/>
          </p:nvPr>
        </p:nvSpPr>
        <p:spPr>
          <a:xfrm>
            <a:off x="1792288" y="4025537"/>
            <a:ext cx="5486400" cy="603647"/>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280"/>
              </a:spcBef>
              <a:spcAft>
                <a:spcPts val="0"/>
              </a:spcAft>
              <a:buClr>
                <a:schemeClr val="dk1"/>
              </a:buClr>
              <a:buSzPts val="3200"/>
              <a:buFont typeface="Arial" panose="020B0604020202020204" pitchFamily="34" charset="0"/>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240"/>
              </a:spcBef>
              <a:spcAft>
                <a:spcPts val="0"/>
              </a:spcAft>
              <a:buClr>
                <a:schemeClr val="dk1"/>
              </a:buClr>
              <a:buSzPts val="2800"/>
              <a:buFont typeface="Arial" panose="020B0604020202020204" pitchFamily="34" charset="0"/>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200"/>
              </a:spcBef>
              <a:spcAft>
                <a:spcPts val="0"/>
              </a:spcAft>
              <a:buClr>
                <a:schemeClr val="dk1"/>
              </a:buClr>
              <a:buSzPts val="2400"/>
              <a:buFont typeface="Arial" panose="020B0604020202020204" pitchFamily="34" charset="0"/>
              <a:buNone/>
              <a:defRPr sz="1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180"/>
              </a:spcBef>
              <a:spcAft>
                <a:spcPts val="0"/>
              </a:spcAft>
              <a:buClr>
                <a:schemeClr val="dk1"/>
              </a:buClr>
              <a:buSzPts val="2000"/>
              <a:buFont typeface="Arial" panose="020B0604020202020204" pitchFamily="34" charset="0"/>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180"/>
              </a:spcBef>
              <a:spcAft>
                <a:spcPts val="0"/>
              </a:spcAft>
              <a:buClr>
                <a:schemeClr val="dk1"/>
              </a:buClr>
              <a:buSzPts val="2000"/>
              <a:buFont typeface="Arial" panose="020B0604020202020204" pitchFamily="34" charset="0"/>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180"/>
              </a:spcBef>
              <a:spcAft>
                <a:spcPts val="0"/>
              </a:spcAft>
              <a:buClr>
                <a:schemeClr val="dk1"/>
              </a:buClr>
              <a:buSzPts val="2000"/>
              <a:buFont typeface="Arial" panose="020B0604020202020204" pitchFamily="34" charset="0"/>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180"/>
              </a:spcBef>
              <a:spcAft>
                <a:spcPts val="0"/>
              </a:spcAft>
              <a:buClr>
                <a:schemeClr val="dk1"/>
              </a:buClr>
              <a:buSzPts val="2000"/>
              <a:buFont typeface="Arial" panose="020B0604020202020204" pitchFamily="34" charset="0"/>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180"/>
              </a:spcBef>
              <a:spcAft>
                <a:spcPts val="0"/>
              </a:spcAft>
              <a:buClr>
                <a:schemeClr val="dk1"/>
              </a:buClr>
              <a:buSzPts val="2000"/>
              <a:buFont typeface="Arial" panose="020B0604020202020204" pitchFamily="34" charset="0"/>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180"/>
              </a:spcBef>
              <a:spcAft>
                <a:spcPts val="0"/>
              </a:spcAft>
              <a:buClr>
                <a:schemeClr val="dk1"/>
              </a:buClr>
              <a:buSzPts val="2000"/>
              <a:buFont typeface="Arial" panose="020B0604020202020204" pitchFamily="34" charset="0"/>
              <a:buNone/>
              <a:defRPr sz="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7" name="Shape 247"/>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8" name="Shape 248"/>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49" name="Shape 249"/>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range Cover Slide 2">
  <p:cSld name="Orange Cover Slide 2">
    <p:bg>
      <p:bgPr>
        <a:solidFill>
          <a:schemeClr val="dk1"/>
        </a:solidFill>
        <a:effectLst/>
      </p:bgPr>
    </p:bg>
    <p:spTree>
      <p:nvGrpSpPr>
        <p:cNvPr id="1" name="Shape 73"/>
        <p:cNvGrpSpPr/>
        <p:nvPr/>
      </p:nvGrpSpPr>
      <p:grpSpPr>
        <a:xfrm>
          <a:off x="0" y="0"/>
          <a:ext cx="0" cy="0"/>
          <a:chOff x="0" y="0"/>
          <a:chExt cx="0" cy="0"/>
        </a:xfrm>
      </p:grpSpPr>
      <p:pic>
        <p:nvPicPr>
          <p:cNvPr id="74" name="Shape 74" descr="ShieldTint_white-1_left.png"/>
          <p:cNvPicPr preferRelativeResize="0"/>
          <p:nvPr/>
        </p:nvPicPr>
        <p:blipFill rotWithShape="1">
          <a:blip r:embed="rId2"/>
          <a:srcRect/>
          <a:stretch>
            <a:fillRect/>
          </a:stretch>
        </p:blipFill>
        <p:spPr>
          <a:xfrm>
            <a:off x="0" y="1"/>
            <a:ext cx="4098100" cy="5140028"/>
          </a:xfrm>
          <a:prstGeom prst="rect">
            <a:avLst/>
          </a:prstGeom>
          <a:noFill/>
          <a:ln>
            <a:noFill/>
          </a:ln>
        </p:spPr>
      </p:pic>
      <p:pic>
        <p:nvPicPr>
          <p:cNvPr id="75" name="Shape 75"/>
          <p:cNvPicPr preferRelativeResize="0"/>
          <p:nvPr/>
        </p:nvPicPr>
        <p:blipFill rotWithShape="1">
          <a:blip r:embed="rId3"/>
          <a:srcRect/>
          <a:stretch>
            <a:fillRect/>
          </a:stretch>
        </p:blipFill>
        <p:spPr>
          <a:xfrm>
            <a:off x="723901" y="1357313"/>
            <a:ext cx="4548099" cy="1909869"/>
          </a:xfrm>
          <a:prstGeom prst="rect">
            <a:avLst/>
          </a:prstGeom>
          <a:noFill/>
          <a:ln>
            <a:noFill/>
          </a:ln>
        </p:spPr>
      </p:pic>
      <p:sp>
        <p:nvSpPr>
          <p:cNvPr id="76" name="Shape 76"/>
          <p:cNvSpPr txBox="1"/>
          <p:nvPr/>
        </p:nvSpPr>
        <p:spPr>
          <a:xfrm>
            <a:off x="5640388" y="4535503"/>
            <a:ext cx="3186112" cy="3381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400"/>
              <a:buFont typeface="Palatino Linotype" panose="02040502050505030304" pitchFamily="18" charset="0"/>
              <a:buNone/>
            </a:pPr>
            <a:r>
              <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77" name="Shape 77" descr="KeeleUni-RGB_MonoWHITE.png"/>
          <p:cNvPicPr preferRelativeResize="0"/>
          <p:nvPr/>
        </p:nvPicPr>
        <p:blipFill rotWithShape="1">
          <a:blip r:embed="rId4"/>
          <a:srcRect/>
          <a:stretch>
            <a:fillRect/>
          </a:stretch>
        </p:blipFill>
        <p:spPr>
          <a:xfrm>
            <a:off x="6750050" y="303228"/>
            <a:ext cx="2070324" cy="1053169"/>
          </a:xfrm>
          <a:prstGeom prst="rect">
            <a:avLst/>
          </a:prstGeom>
          <a:noFill/>
          <a:ln>
            <a:noFill/>
          </a:ln>
        </p:spPr>
      </p:pic>
    </p:spTree>
  </p:cSld>
  <p:clrMapOvr>
    <a:masterClrMapping/>
  </p:clrMapOvr>
  <p:transition spd="med">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250"/>
        <p:cNvGrpSpPr/>
        <p:nvPr/>
      </p:nvGrpSpPr>
      <p:grpSpPr>
        <a:xfrm>
          <a:off x="0" y="0"/>
          <a:ext cx="0" cy="0"/>
          <a:chOff x="0" y="0"/>
          <a:chExt cx="0" cy="0"/>
        </a:xfrm>
      </p:grpSpPr>
      <p:sp>
        <p:nvSpPr>
          <p:cNvPr id="251" name="Shape 251"/>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52" name="Shape 252"/>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53" name="Shape 253"/>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56" name="Shape 256"/>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57" name="Shape 257"/>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58" name="Shape 258"/>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matchingName="Comparison">
  <p:cSld name="TWO_OBJECTS_WITH_TEXT">
    <p:spTree>
      <p:nvGrpSpPr>
        <p:cNvPr id="1" name="Shape 259"/>
        <p:cNvGrpSpPr/>
        <p:nvPr/>
      </p:nvGrpSpPr>
      <p:grpSpPr>
        <a:xfrm>
          <a:off x="0" y="0"/>
          <a:ext cx="0" cy="0"/>
          <a:chOff x="0" y="0"/>
          <a:chExt cx="0" cy="0"/>
        </a:xfrm>
      </p:grpSpPr>
      <p:sp>
        <p:nvSpPr>
          <p:cNvPr id="260" name="Shape 260"/>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1" name="Shape 261"/>
          <p:cNvSpPr txBox="1">
            <a:spLocks noGrp="1"/>
          </p:cNvSpPr>
          <p:nvPr>
            <p:ph type="body" idx="1"/>
          </p:nvPr>
        </p:nvSpPr>
        <p:spPr>
          <a:xfrm>
            <a:off x="457200" y="1151335"/>
            <a:ext cx="4040188" cy="479822"/>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80"/>
              </a:spcBef>
              <a:spcAft>
                <a:spcPts val="0"/>
              </a:spcAft>
              <a:buClr>
                <a:schemeClr val="dk1"/>
              </a:buClr>
              <a:buSzPts val="3200"/>
              <a:buFont typeface="Arial" panose="020B0604020202020204" pitchFamily="34" charset="0"/>
              <a:buNone/>
              <a:defRPr sz="24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400"/>
              </a:spcBef>
              <a:spcAft>
                <a:spcPts val="0"/>
              </a:spcAft>
              <a:buClr>
                <a:schemeClr val="dk1"/>
              </a:buClr>
              <a:buSzPts val="2800"/>
              <a:buFont typeface="Arial" panose="020B0604020202020204" pitchFamily="34" charset="0"/>
              <a:buNone/>
              <a:defRPr sz="20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360"/>
              </a:spcBef>
              <a:spcAft>
                <a:spcPts val="0"/>
              </a:spcAft>
              <a:buClr>
                <a:schemeClr val="dk1"/>
              </a:buClr>
              <a:buSzPts val="2400"/>
              <a:buFont typeface="Arial" panose="020B0604020202020204" pitchFamily="34" charset="0"/>
              <a:buNone/>
              <a:defRPr sz="18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2" name="Shape 262"/>
          <p:cNvSpPr txBox="1">
            <a:spLocks noGrp="1"/>
          </p:cNvSpPr>
          <p:nvPr>
            <p:ph type="body" idx="2"/>
          </p:nvPr>
        </p:nvSpPr>
        <p:spPr>
          <a:xfrm>
            <a:off x="457200" y="1631156"/>
            <a:ext cx="4040188" cy="2963466"/>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3" name="Shape 263"/>
          <p:cNvSpPr txBox="1">
            <a:spLocks noGrp="1"/>
          </p:cNvSpPr>
          <p:nvPr>
            <p:ph type="body" idx="3"/>
          </p:nvPr>
        </p:nvSpPr>
        <p:spPr>
          <a:xfrm>
            <a:off x="4645033" y="1151335"/>
            <a:ext cx="4041775" cy="479822"/>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80"/>
              </a:spcBef>
              <a:spcAft>
                <a:spcPts val="0"/>
              </a:spcAft>
              <a:buClr>
                <a:schemeClr val="dk1"/>
              </a:buClr>
              <a:buSzPts val="3200"/>
              <a:buFont typeface="Arial" panose="020B0604020202020204" pitchFamily="34" charset="0"/>
              <a:buNone/>
              <a:defRPr sz="24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400"/>
              </a:spcBef>
              <a:spcAft>
                <a:spcPts val="0"/>
              </a:spcAft>
              <a:buClr>
                <a:schemeClr val="dk1"/>
              </a:buClr>
              <a:buSzPts val="2800"/>
              <a:buFont typeface="Arial" panose="020B0604020202020204" pitchFamily="34" charset="0"/>
              <a:buNone/>
              <a:defRPr sz="20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360"/>
              </a:spcBef>
              <a:spcAft>
                <a:spcPts val="0"/>
              </a:spcAft>
              <a:buClr>
                <a:schemeClr val="dk1"/>
              </a:buClr>
              <a:buSzPts val="2400"/>
              <a:buFont typeface="Arial" panose="020B0604020202020204" pitchFamily="34" charset="0"/>
              <a:buNone/>
              <a:defRPr sz="18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320"/>
              </a:spcBef>
              <a:spcAft>
                <a:spcPts val="0"/>
              </a:spcAft>
              <a:buClr>
                <a:schemeClr val="dk1"/>
              </a:buClr>
              <a:buSzPts val="2000"/>
              <a:buFont typeface="Arial" panose="020B0604020202020204" pitchFamily="34" charset="0"/>
              <a:buNone/>
              <a:defRPr sz="16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4" name="Shape 264"/>
          <p:cNvSpPr txBox="1">
            <a:spLocks noGrp="1"/>
          </p:cNvSpPr>
          <p:nvPr>
            <p:ph type="body" idx="4"/>
          </p:nvPr>
        </p:nvSpPr>
        <p:spPr>
          <a:xfrm>
            <a:off x="4645033" y="1631156"/>
            <a:ext cx="4041775" cy="2963466"/>
          </a:xfrm>
          <a:prstGeom prst="rect">
            <a:avLst/>
          </a:prstGeom>
          <a:noFill/>
          <a:ln>
            <a:noFill/>
          </a:ln>
        </p:spPr>
        <p:txBody>
          <a:bodyPr spcFirstLastPara="1" wrap="square" lIns="91425" tIns="91425" rIns="91425" bIns="91425" anchor="t" anchorCtr="0"/>
          <a:lstStyle>
            <a:lvl1pPr marL="457200" marR="0" lvl="0"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30200" algn="l" rtl="0">
              <a:lnSpc>
                <a:spcPct val="100000"/>
              </a:lnSpc>
              <a:spcBef>
                <a:spcPts val="320"/>
              </a:spcBef>
              <a:spcAft>
                <a:spcPts val="0"/>
              </a:spcAft>
              <a:buClr>
                <a:schemeClr val="dk1"/>
              </a:buClr>
              <a:buSzPts val="1600"/>
              <a:buFont typeface="Arial" panose="020B0604020202020204" pitchFamily="34" charset="0"/>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5" name="Shape 265"/>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6" name="Shape 266"/>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67" name="Shape 267"/>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matchingName="Two Content">
  <p:cSld name="TWO_OBJECTS">
    <p:spTree>
      <p:nvGrpSpPr>
        <p:cNvPr id="1" name="Shape 268"/>
        <p:cNvGrpSpPr/>
        <p:nvPr/>
      </p:nvGrpSpPr>
      <p:grpSpPr>
        <a:xfrm>
          <a:off x="0" y="0"/>
          <a:ext cx="0" cy="0"/>
          <a:chOff x="0" y="0"/>
          <a:chExt cx="0" cy="0"/>
        </a:xfrm>
      </p:grpSpPr>
      <p:sp>
        <p:nvSpPr>
          <p:cNvPr id="269" name="Shape 269"/>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0" name="Shape 270"/>
          <p:cNvSpPr txBox="1">
            <a:spLocks noGrp="1"/>
          </p:cNvSpPr>
          <p:nvPr>
            <p:ph type="body" idx="1"/>
          </p:nvPr>
        </p:nvSpPr>
        <p:spPr>
          <a:xfrm>
            <a:off x="457200" y="1200151"/>
            <a:ext cx="4038600" cy="3394472"/>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1" name="Shape 271"/>
          <p:cNvSpPr txBox="1">
            <a:spLocks noGrp="1"/>
          </p:cNvSpPr>
          <p:nvPr>
            <p:ph type="body" idx="2"/>
          </p:nvPr>
        </p:nvSpPr>
        <p:spPr>
          <a:xfrm>
            <a:off x="4648200" y="1200151"/>
            <a:ext cx="4038600" cy="3394472"/>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2" name="Shape 272"/>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3" name="Shape 273"/>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4" name="Shape 274"/>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722313" y="3305176"/>
            <a:ext cx="7772400" cy="1021556"/>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400"/>
              <a:buFont typeface="Calibri" panose="020F0502020204030204"/>
              <a:buNone/>
              <a:defRPr sz="4000" b="1"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7" name="Shape 277"/>
          <p:cNvSpPr txBox="1">
            <a:spLocks noGrp="1"/>
          </p:cNvSpPr>
          <p:nvPr>
            <p:ph type="body" idx="1"/>
          </p:nvPr>
        </p:nvSpPr>
        <p:spPr>
          <a:xfrm>
            <a:off x="722313" y="2180035"/>
            <a:ext cx="7772400" cy="1125140"/>
          </a:xfrm>
          <a:prstGeom prst="rect">
            <a:avLst/>
          </a:prstGeom>
          <a:noFill/>
          <a:ln>
            <a:noFill/>
          </a:ln>
        </p:spPr>
        <p:txBody>
          <a:bodyPr spcFirstLastPara="1" wrap="square" lIns="91425" tIns="91425" rIns="91425" bIns="91425" anchor="b" anchorCtr="0"/>
          <a:lstStyle>
            <a:lvl1pPr marL="457200" marR="0" lvl="0" indent="-228600" algn="l" rtl="0">
              <a:lnSpc>
                <a:spcPct val="100000"/>
              </a:lnSpc>
              <a:spcBef>
                <a:spcPts val="400"/>
              </a:spcBef>
              <a:spcAft>
                <a:spcPts val="0"/>
              </a:spcAft>
              <a:buClr>
                <a:srgbClr val="888888"/>
              </a:buClr>
              <a:buSzPts val="3200"/>
              <a:buFont typeface="Arial" panose="020B0604020202020204" pitchFamily="34" charset="0"/>
              <a:buNone/>
              <a:defRPr sz="20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360"/>
              </a:spcBef>
              <a:spcAft>
                <a:spcPts val="0"/>
              </a:spcAft>
              <a:buClr>
                <a:srgbClr val="888888"/>
              </a:buClr>
              <a:buSzPts val="2800"/>
              <a:buFont typeface="Arial" panose="020B0604020202020204" pitchFamily="34" charset="0"/>
              <a:buNone/>
              <a:defRPr sz="18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320"/>
              </a:spcBef>
              <a:spcAft>
                <a:spcPts val="0"/>
              </a:spcAft>
              <a:buClr>
                <a:srgbClr val="888888"/>
              </a:buClr>
              <a:buSzPts val="2400"/>
              <a:buFont typeface="Arial" panose="020B0604020202020204" pitchFamily="34" charset="0"/>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280"/>
              </a:spcBef>
              <a:spcAft>
                <a:spcPts val="0"/>
              </a:spcAft>
              <a:buClr>
                <a:srgbClr val="888888"/>
              </a:buClr>
              <a:buSzPts val="2000"/>
              <a:buFont typeface="Arial" panose="020B0604020202020204" pitchFamily="34" charset="0"/>
              <a:buNone/>
              <a:defRPr sz="14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280"/>
              </a:spcBef>
              <a:spcAft>
                <a:spcPts val="0"/>
              </a:spcAft>
              <a:buClr>
                <a:srgbClr val="888888"/>
              </a:buClr>
              <a:buSzPts val="2000"/>
              <a:buFont typeface="Arial" panose="020B0604020202020204" pitchFamily="34" charset="0"/>
              <a:buNone/>
              <a:defRPr sz="14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280"/>
              </a:spcBef>
              <a:spcAft>
                <a:spcPts val="0"/>
              </a:spcAft>
              <a:buClr>
                <a:srgbClr val="888888"/>
              </a:buClr>
              <a:buSzPts val="2000"/>
              <a:buFont typeface="Arial" panose="020B0604020202020204" pitchFamily="34" charset="0"/>
              <a:buNone/>
              <a:defRPr sz="14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280"/>
              </a:spcBef>
              <a:spcAft>
                <a:spcPts val="0"/>
              </a:spcAft>
              <a:buClr>
                <a:srgbClr val="888888"/>
              </a:buClr>
              <a:buSzPts val="2000"/>
              <a:buFont typeface="Arial" panose="020B0604020202020204" pitchFamily="34" charset="0"/>
              <a:buNone/>
              <a:defRPr sz="14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280"/>
              </a:spcBef>
              <a:spcAft>
                <a:spcPts val="0"/>
              </a:spcAft>
              <a:buClr>
                <a:srgbClr val="888888"/>
              </a:buClr>
              <a:buSzPts val="2000"/>
              <a:buFont typeface="Arial" panose="020B0604020202020204" pitchFamily="34" charset="0"/>
              <a:buNone/>
              <a:defRPr sz="14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280"/>
              </a:spcBef>
              <a:spcAft>
                <a:spcPts val="0"/>
              </a:spcAft>
              <a:buClr>
                <a:srgbClr val="888888"/>
              </a:buClr>
              <a:buSzPts val="2000"/>
              <a:buFont typeface="Arial" panose="020B0604020202020204" pitchFamily="34" charset="0"/>
              <a:buNone/>
              <a:defRPr sz="14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p:txBody>
      </p:sp>
      <p:sp>
        <p:nvSpPr>
          <p:cNvPr id="278" name="Shape 278"/>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79" name="Shape 279"/>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80" name="Shape 280"/>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range Title Slide">
  <p:cSld name="Orange Title Slide">
    <p:bg>
      <p:bgPr>
        <a:solidFill>
          <a:schemeClr val="dk1"/>
        </a:solidFill>
        <a:effectLst/>
      </p:bgPr>
    </p:bg>
    <p:spTree>
      <p:nvGrpSpPr>
        <p:cNvPr id="1" name="Shape 78"/>
        <p:cNvGrpSpPr/>
        <p:nvPr/>
      </p:nvGrpSpPr>
      <p:grpSpPr>
        <a:xfrm>
          <a:off x="0" y="0"/>
          <a:ext cx="0" cy="0"/>
          <a:chOff x="0" y="0"/>
          <a:chExt cx="0" cy="0"/>
        </a:xfrm>
      </p:grpSpPr>
      <p:sp>
        <p:nvSpPr>
          <p:cNvPr id="79" name="Shape 79"/>
          <p:cNvSpPr txBox="1"/>
          <p:nvPr/>
        </p:nvSpPr>
        <p:spPr>
          <a:xfrm>
            <a:off x="5640388" y="4535503"/>
            <a:ext cx="3186112" cy="3381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400"/>
              <a:buFont typeface="Palatino Linotype" panose="02040502050505030304" pitchFamily="18" charset="0"/>
              <a:buNone/>
            </a:pPr>
            <a:r>
              <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80" name="Shape 80" descr="ShieldTint_white-1_left.png"/>
          <p:cNvPicPr preferRelativeResize="0"/>
          <p:nvPr/>
        </p:nvPicPr>
        <p:blipFill rotWithShape="1">
          <a:blip r:embed="rId2"/>
          <a:srcRect/>
          <a:stretch>
            <a:fillRect/>
          </a:stretch>
        </p:blipFill>
        <p:spPr>
          <a:xfrm>
            <a:off x="0" y="1"/>
            <a:ext cx="4098100" cy="5140028"/>
          </a:xfrm>
          <a:prstGeom prst="rect">
            <a:avLst/>
          </a:prstGeom>
          <a:noFill/>
          <a:ln>
            <a:noFill/>
          </a:ln>
        </p:spPr>
      </p:pic>
      <p:pic>
        <p:nvPicPr>
          <p:cNvPr id="81" name="Shape 81" descr="KeeleUni-RGB_MonoWHITE.png"/>
          <p:cNvPicPr preferRelativeResize="0"/>
          <p:nvPr/>
        </p:nvPicPr>
        <p:blipFill rotWithShape="1">
          <a:blip r:embed="rId3"/>
          <a:srcRect/>
          <a:stretch>
            <a:fillRect/>
          </a:stretch>
        </p:blipFill>
        <p:spPr>
          <a:xfrm>
            <a:off x="6750050" y="303228"/>
            <a:ext cx="2070324" cy="1053169"/>
          </a:xfrm>
          <a:prstGeom prst="rect">
            <a:avLst/>
          </a:prstGeom>
          <a:noFill/>
          <a:ln>
            <a:noFill/>
          </a:ln>
        </p:spPr>
      </p:pic>
      <p:sp>
        <p:nvSpPr>
          <p:cNvPr id="82" name="Shape 82"/>
          <p:cNvSpPr txBox="1">
            <a:spLocks noGrp="1"/>
          </p:cNvSpPr>
          <p:nvPr>
            <p:ph type="body" idx="1"/>
          </p:nvPr>
        </p:nvSpPr>
        <p:spPr>
          <a:xfrm>
            <a:off x="998568" y="2140872"/>
            <a:ext cx="6740525" cy="587791"/>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720"/>
              </a:spcBef>
              <a:spcAft>
                <a:spcPts val="0"/>
              </a:spcAft>
              <a:buClr>
                <a:schemeClr val="lt1"/>
              </a:buClr>
              <a:buSzPts val="3600"/>
              <a:buFont typeface="Arial" panose="020B0604020202020204" pitchFamily="34" charset="0"/>
              <a:buNone/>
              <a:defRPr sz="3600" b="0" i="0" u="none" strike="noStrike" cap="none">
                <a:solidFill>
                  <a:schemeClr val="lt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L="914400" marR="0" lvl="1" indent="-406400" algn="l" rtl="0">
              <a:lnSpc>
                <a:spcPct val="100000"/>
              </a:lnSpc>
              <a:spcBef>
                <a:spcPts val="560"/>
              </a:spcBef>
              <a:spcAft>
                <a:spcPts val="0"/>
              </a:spcAft>
              <a:buClr>
                <a:srgbClr val="253244"/>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81000" algn="l" rtl="0">
              <a:lnSpc>
                <a:spcPct val="100000"/>
              </a:lnSpc>
              <a:spcBef>
                <a:spcPts val="480"/>
              </a:spcBef>
              <a:spcAft>
                <a:spcPts val="0"/>
              </a:spcAft>
              <a:buClr>
                <a:srgbClr val="253244"/>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
        <p:nvSpPr>
          <p:cNvPr id="83" name="Shape 83"/>
          <p:cNvSpPr txBox="1">
            <a:spLocks noGrp="1"/>
          </p:cNvSpPr>
          <p:nvPr>
            <p:ph type="body" idx="2"/>
          </p:nvPr>
        </p:nvSpPr>
        <p:spPr>
          <a:xfrm>
            <a:off x="998568" y="2728653"/>
            <a:ext cx="6740525" cy="401855"/>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320"/>
              </a:spcBef>
              <a:spcAft>
                <a:spcPts val="0"/>
              </a:spcAft>
              <a:buClr>
                <a:srgbClr val="FFFFFF"/>
              </a:buClr>
              <a:buSzPts val="1600"/>
              <a:buFont typeface="Arial" panose="020B0604020202020204" pitchFamily="34" charset="0"/>
              <a:buNone/>
              <a:defRPr sz="16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406400" algn="l" rtl="0">
              <a:lnSpc>
                <a:spcPct val="100000"/>
              </a:lnSpc>
              <a:spcBef>
                <a:spcPts val="560"/>
              </a:spcBef>
              <a:spcAft>
                <a:spcPts val="0"/>
              </a:spcAft>
              <a:buClr>
                <a:srgbClr val="253244"/>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81000" algn="l" rtl="0">
              <a:lnSpc>
                <a:spcPct val="100000"/>
              </a:lnSpc>
              <a:spcBef>
                <a:spcPts val="480"/>
              </a:spcBef>
              <a:spcAft>
                <a:spcPts val="0"/>
              </a:spcAft>
              <a:buClr>
                <a:srgbClr val="253244"/>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55600" algn="l" rtl="0">
              <a:lnSpc>
                <a:spcPct val="100000"/>
              </a:lnSpc>
              <a:spcBef>
                <a:spcPts val="400"/>
              </a:spcBef>
              <a:spcAft>
                <a:spcPts val="0"/>
              </a:spcAft>
              <a:buClr>
                <a:schemeClr val="lt1"/>
              </a:buClr>
              <a:buSzPts val="2000"/>
              <a:buFont typeface="Arial" panose="020B0604020202020204" pitchFamily="34" charset="0"/>
              <a:buChar char="•"/>
              <a:defRPr sz="2000" b="0" i="0" u="none" strike="noStrike" cap="none">
                <a:solidFill>
                  <a:schemeClr val="lt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Title Slide">
  <p:cSld name="Picture Title Slide">
    <p:bg>
      <p:bgPr>
        <a:blipFill rotWithShape="1">
          <a:blip r:embed="rId2"/>
          <a:stretch>
            <a:fillRect/>
          </a:stretch>
        </a:blipFill>
        <a:effectLst/>
      </p:bgPr>
    </p:bg>
    <p:spTree>
      <p:nvGrpSpPr>
        <p:cNvPr id="1" name="Shape 84"/>
        <p:cNvGrpSpPr/>
        <p:nvPr/>
      </p:nvGrpSpPr>
      <p:grpSpPr>
        <a:xfrm>
          <a:off x="0" y="0"/>
          <a:ext cx="0" cy="0"/>
          <a:chOff x="0" y="0"/>
          <a:chExt cx="0" cy="0"/>
        </a:xfrm>
      </p:grpSpPr>
      <p:pic>
        <p:nvPicPr>
          <p:cNvPr id="85" name="Shape 85" descr="ShieldTint_white-1_left.png"/>
          <p:cNvPicPr preferRelativeResize="0"/>
          <p:nvPr/>
        </p:nvPicPr>
        <p:blipFill rotWithShape="1">
          <a:blip r:embed="rId3"/>
          <a:srcRect/>
          <a:stretch>
            <a:fillRect/>
          </a:stretch>
        </p:blipFill>
        <p:spPr>
          <a:xfrm>
            <a:off x="0" y="1"/>
            <a:ext cx="4098100" cy="5140028"/>
          </a:xfrm>
          <a:prstGeom prst="rect">
            <a:avLst/>
          </a:prstGeom>
          <a:noFill/>
          <a:ln>
            <a:noFill/>
          </a:ln>
        </p:spPr>
      </p:pic>
      <p:sp>
        <p:nvSpPr>
          <p:cNvPr id="86" name="Shape 86"/>
          <p:cNvSpPr txBox="1"/>
          <p:nvPr/>
        </p:nvSpPr>
        <p:spPr>
          <a:xfrm>
            <a:off x="5640388" y="4535503"/>
            <a:ext cx="3186112" cy="33813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FFFFFF"/>
              </a:buClr>
              <a:buSzPts val="400"/>
              <a:buFont typeface="Palatino Linotype" panose="02040502050505030304" pitchFamily="18" charset="0"/>
              <a:buNone/>
            </a:pPr>
            <a:r>
              <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FFFFFF"/>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87" name="Shape 87" descr="KeeleUni-RGB_MonoWHITE.png"/>
          <p:cNvPicPr preferRelativeResize="0"/>
          <p:nvPr/>
        </p:nvPicPr>
        <p:blipFill rotWithShape="1">
          <a:blip r:embed="rId4"/>
          <a:srcRect/>
          <a:stretch>
            <a:fillRect/>
          </a:stretch>
        </p:blipFill>
        <p:spPr>
          <a:xfrm>
            <a:off x="6750050" y="303228"/>
            <a:ext cx="2070324" cy="1053169"/>
          </a:xfrm>
          <a:prstGeom prst="rect">
            <a:avLst/>
          </a:prstGeom>
          <a:noFill/>
          <a:ln>
            <a:noFill/>
          </a:ln>
          <a:effectLst>
            <a:outerShdw blurRad="276225" algn="tl" rotWithShape="0">
              <a:srgbClr val="000000">
                <a:alpha val="53333"/>
              </a:srgbClr>
            </a:outerShdw>
          </a:effectLst>
        </p:spPr>
      </p:pic>
      <p:sp>
        <p:nvSpPr>
          <p:cNvPr id="88" name="Shape 88"/>
          <p:cNvSpPr txBox="1">
            <a:spLocks noGrp="1"/>
          </p:cNvSpPr>
          <p:nvPr>
            <p:ph type="body" idx="1"/>
          </p:nvPr>
        </p:nvSpPr>
        <p:spPr>
          <a:xfrm>
            <a:off x="998568" y="3059305"/>
            <a:ext cx="6740525" cy="587791"/>
          </a:xfrm>
          <a:prstGeom prst="rect">
            <a:avLst/>
          </a:prstGeom>
          <a:noFill/>
          <a:ln>
            <a:noFill/>
          </a:ln>
          <a:effectLst>
            <a:outerShdw blurRad="939800" dist="660400" dir="2700000" sx="124000" sy="124000" algn="tl" rotWithShape="0">
              <a:srgbClr val="000000">
                <a:alpha val="42352"/>
              </a:srgbClr>
            </a:outerShdw>
          </a:effectLst>
        </p:spPr>
        <p:txBody>
          <a:bodyPr spcFirstLastPara="1" wrap="square" lIns="91425" tIns="91425" rIns="91425" bIns="91425" anchor="t" anchorCtr="0"/>
          <a:lstStyle>
            <a:lvl1pPr marL="457200" marR="0" lvl="0" indent="-228600" algn="l" rtl="0">
              <a:lnSpc>
                <a:spcPct val="100000"/>
              </a:lnSpc>
              <a:spcBef>
                <a:spcPts val="720"/>
              </a:spcBef>
              <a:spcAft>
                <a:spcPts val="0"/>
              </a:spcAft>
              <a:buClr>
                <a:schemeClr val="lt2"/>
              </a:buClr>
              <a:buSzPts val="3600"/>
              <a:buFont typeface="Arial" panose="020B0604020202020204" pitchFamily="34" charset="0"/>
              <a:buNone/>
              <a:defRPr sz="3600" b="0" i="0" u="none" strike="noStrike" cap="none">
                <a:solidFill>
                  <a:schemeClr val="lt2"/>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L="914400" marR="0" lvl="1" indent="-406400" algn="l" rtl="0">
              <a:lnSpc>
                <a:spcPct val="100000"/>
              </a:lnSpc>
              <a:spcBef>
                <a:spcPts val="560"/>
              </a:spcBef>
              <a:spcAft>
                <a:spcPts val="0"/>
              </a:spcAft>
              <a:buClr>
                <a:srgbClr val="253244"/>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81000" algn="l" rtl="0">
              <a:lnSpc>
                <a:spcPct val="100000"/>
              </a:lnSpc>
              <a:spcBef>
                <a:spcPts val="480"/>
              </a:spcBef>
              <a:spcAft>
                <a:spcPts val="0"/>
              </a:spcAft>
              <a:buClr>
                <a:srgbClr val="253244"/>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range Content Slide 1">
  <p:cSld name="Orange Content Slide 1">
    <p:spTree>
      <p:nvGrpSpPr>
        <p:cNvPr id="1" name="Shape 89"/>
        <p:cNvGrpSpPr/>
        <p:nvPr/>
      </p:nvGrpSpPr>
      <p:grpSpPr>
        <a:xfrm>
          <a:off x="0" y="0"/>
          <a:ext cx="0" cy="0"/>
          <a:chOff x="0" y="0"/>
          <a:chExt cx="0" cy="0"/>
        </a:xfrm>
      </p:grpSpPr>
      <p:pic>
        <p:nvPicPr>
          <p:cNvPr id="90" name="Shape 90" descr="THINK.PowerpointTemplate_content-2.orange.png"/>
          <p:cNvPicPr preferRelativeResize="0"/>
          <p:nvPr/>
        </p:nvPicPr>
        <p:blipFill rotWithShape="1">
          <a:blip r:embed="rId2"/>
          <a:srcRect/>
          <a:stretch>
            <a:fillRect/>
          </a:stretch>
        </p:blipFill>
        <p:spPr>
          <a:xfrm>
            <a:off x="5791215" y="1"/>
            <a:ext cx="3322289" cy="5140028"/>
          </a:xfrm>
          <a:prstGeom prst="rect">
            <a:avLst/>
          </a:prstGeom>
          <a:noFill/>
          <a:ln>
            <a:noFill/>
          </a:ln>
        </p:spPr>
      </p:pic>
      <p:sp>
        <p:nvSpPr>
          <p:cNvPr id="91" name="Shape 91"/>
          <p:cNvSpPr txBox="1"/>
          <p:nvPr/>
        </p:nvSpPr>
        <p:spPr>
          <a:xfrm>
            <a:off x="457228" y="4535503"/>
            <a:ext cx="3186113"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E7421"/>
              </a:buClr>
              <a:buSzPts val="400"/>
              <a:buFont typeface="Palatino Linotype" panose="02040502050505030304" pitchFamily="18" charset="0"/>
              <a:buNone/>
            </a:pPr>
            <a:r>
              <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92" name="Shape 92" descr="KeeleUni-RGB_MonoBlue.png"/>
          <p:cNvPicPr preferRelativeResize="0"/>
          <p:nvPr/>
        </p:nvPicPr>
        <p:blipFill rotWithShape="1">
          <a:blip r:embed="rId3"/>
          <a:srcRect/>
          <a:stretch>
            <a:fillRect/>
          </a:stretch>
        </p:blipFill>
        <p:spPr>
          <a:xfrm>
            <a:off x="7556500" y="4206877"/>
            <a:ext cx="1126966" cy="572582"/>
          </a:xfrm>
          <a:prstGeom prst="rect">
            <a:avLst/>
          </a:prstGeom>
          <a:noFill/>
          <a:ln>
            <a:noFill/>
          </a:ln>
        </p:spPr>
      </p:pic>
      <p:sp>
        <p:nvSpPr>
          <p:cNvPr id="93" name="Shape 93"/>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R="0" lvl="1"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2pPr>
            <a:lvl3pPr marR="0" lvl="2"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3pPr>
            <a:lvl4pPr marR="0" lvl="3"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4pPr>
            <a:lvl5pPr marR="0" lvl="4"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5pPr>
            <a:lvl6pPr marR="0" lvl="5"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6pPr>
            <a:lvl7pPr marR="0" lvl="6"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7pPr>
            <a:lvl8pPr marR="0" lvl="7"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8pPr>
            <a:lvl9pPr marR="0" lvl="8"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9pPr>
          </a:lstStyle>
          <a:p/>
        </p:txBody>
      </p:sp>
      <p:sp>
        <p:nvSpPr>
          <p:cNvPr id="94" name="Shape 94"/>
          <p:cNvSpPr txBox="1">
            <a:spLocks noGrp="1"/>
          </p:cNvSpPr>
          <p:nvPr>
            <p:ph type="body" idx="1"/>
          </p:nvPr>
        </p:nvSpPr>
        <p:spPr>
          <a:xfrm>
            <a:off x="457200" y="1200153"/>
            <a:ext cx="4038600" cy="2670544"/>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
        <p:nvSpPr>
          <p:cNvPr id="95" name="Shape 95"/>
          <p:cNvSpPr txBox="1">
            <a:spLocks noGrp="1"/>
          </p:cNvSpPr>
          <p:nvPr>
            <p:ph type="body" idx="2"/>
          </p:nvPr>
        </p:nvSpPr>
        <p:spPr>
          <a:xfrm>
            <a:off x="4648200" y="1200153"/>
            <a:ext cx="4038600" cy="2670544"/>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Orange Content Slide 1">
  <p:cSld name="4_Orange Content Slide 1">
    <p:spTree>
      <p:nvGrpSpPr>
        <p:cNvPr id="1" name="Shape 96"/>
        <p:cNvGrpSpPr/>
        <p:nvPr/>
      </p:nvGrpSpPr>
      <p:grpSpPr>
        <a:xfrm>
          <a:off x="0" y="0"/>
          <a:ext cx="0" cy="0"/>
          <a:chOff x="0" y="0"/>
          <a:chExt cx="0" cy="0"/>
        </a:xfrm>
      </p:grpSpPr>
      <p:pic>
        <p:nvPicPr>
          <p:cNvPr id="97" name="Shape 97" descr="THINK.PowerpointTemplate_content-2.orange.png"/>
          <p:cNvPicPr preferRelativeResize="0"/>
          <p:nvPr/>
        </p:nvPicPr>
        <p:blipFill rotWithShape="1">
          <a:blip r:embed="rId2"/>
          <a:srcRect/>
          <a:stretch>
            <a:fillRect/>
          </a:stretch>
        </p:blipFill>
        <p:spPr>
          <a:xfrm>
            <a:off x="5791215" y="1"/>
            <a:ext cx="3322289" cy="5140028"/>
          </a:xfrm>
          <a:prstGeom prst="rect">
            <a:avLst/>
          </a:prstGeom>
          <a:noFill/>
          <a:ln>
            <a:noFill/>
          </a:ln>
        </p:spPr>
      </p:pic>
      <p:sp>
        <p:nvSpPr>
          <p:cNvPr id="98" name="Shape 98"/>
          <p:cNvSpPr txBox="1"/>
          <p:nvPr/>
        </p:nvSpPr>
        <p:spPr>
          <a:xfrm>
            <a:off x="457228" y="4535503"/>
            <a:ext cx="3186113"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E7421"/>
              </a:buClr>
              <a:buSzPts val="400"/>
              <a:buFont typeface="Palatino Linotype" panose="02040502050505030304" pitchFamily="18" charset="0"/>
              <a:buNone/>
            </a:pPr>
            <a:r>
              <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99" name="Shape 99" descr="KeeleUni-RGB_MonoBlue.png"/>
          <p:cNvPicPr preferRelativeResize="0"/>
          <p:nvPr/>
        </p:nvPicPr>
        <p:blipFill rotWithShape="1">
          <a:blip r:embed="rId3"/>
          <a:srcRect/>
          <a:stretch>
            <a:fillRect/>
          </a:stretch>
        </p:blipFill>
        <p:spPr>
          <a:xfrm>
            <a:off x="7556500" y="4206877"/>
            <a:ext cx="1126966" cy="572582"/>
          </a:xfrm>
          <a:prstGeom prst="rect">
            <a:avLst/>
          </a:prstGeom>
          <a:noFill/>
          <a:ln>
            <a:noFill/>
          </a:ln>
        </p:spPr>
      </p:pic>
      <p:sp>
        <p:nvSpPr>
          <p:cNvPr id="100" name="Shape 100"/>
          <p:cNvSpPr/>
          <p:nvPr/>
        </p:nvSpPr>
        <p:spPr>
          <a:xfrm>
            <a:off x="6605723" y="65685"/>
            <a:ext cx="2452512" cy="259090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pitchFamily="34" charset="0"/>
              <a:buNone/>
            </a:pPr>
            <a:endParaRPr sz="1800" b="0" i="0" u="none" strike="noStrike" cap="none">
              <a:solidFill>
                <a:srgbClr val="FFFFFF"/>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
        <p:nvSpPr>
          <p:cNvPr id="101" name="Shape 101"/>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R="0" lvl="1"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2pPr>
            <a:lvl3pPr marR="0" lvl="2"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3pPr>
            <a:lvl4pPr marR="0" lvl="3"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4pPr>
            <a:lvl5pPr marR="0" lvl="4"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5pPr>
            <a:lvl6pPr marR="0" lvl="5"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6pPr>
            <a:lvl7pPr marR="0" lvl="6"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7pPr>
            <a:lvl8pPr marR="0" lvl="7"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8pPr>
            <a:lvl9pPr marR="0" lvl="8"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9pPr>
          </a:lstStyle>
          <a:p/>
        </p:txBody>
      </p:sp>
      <p:sp>
        <p:nvSpPr>
          <p:cNvPr id="102" name="Shape 102"/>
          <p:cNvSpPr txBox="1">
            <a:spLocks noGrp="1"/>
          </p:cNvSpPr>
          <p:nvPr>
            <p:ph type="body" idx="1"/>
          </p:nvPr>
        </p:nvSpPr>
        <p:spPr>
          <a:xfrm>
            <a:off x="457200" y="1200153"/>
            <a:ext cx="4038600" cy="2670544"/>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
        <p:nvSpPr>
          <p:cNvPr id="103" name="Shape 103"/>
          <p:cNvSpPr txBox="1">
            <a:spLocks noGrp="1"/>
          </p:cNvSpPr>
          <p:nvPr>
            <p:ph type="body" idx="2"/>
          </p:nvPr>
        </p:nvSpPr>
        <p:spPr>
          <a:xfrm>
            <a:off x="4648200" y="1200153"/>
            <a:ext cx="4038600" cy="2670544"/>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Orange Content Slide 1">
  <p:cSld name="1_Orange Content Slide 1">
    <p:spTree>
      <p:nvGrpSpPr>
        <p:cNvPr id="1" name="Shape 104"/>
        <p:cNvGrpSpPr/>
        <p:nvPr/>
      </p:nvGrpSpPr>
      <p:grpSpPr>
        <a:xfrm>
          <a:off x="0" y="0"/>
          <a:ext cx="0" cy="0"/>
          <a:chOff x="0" y="0"/>
          <a:chExt cx="0" cy="0"/>
        </a:xfrm>
      </p:grpSpPr>
      <p:sp>
        <p:nvSpPr>
          <p:cNvPr id="105" name="Shape 105"/>
          <p:cNvSpPr txBox="1"/>
          <p:nvPr/>
        </p:nvSpPr>
        <p:spPr>
          <a:xfrm>
            <a:off x="457228" y="4535503"/>
            <a:ext cx="3186113"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E7421"/>
              </a:buClr>
              <a:buSzPts val="400"/>
              <a:buFont typeface="Palatino Linotype" panose="02040502050505030304" pitchFamily="18" charset="0"/>
              <a:buNone/>
            </a:pPr>
            <a:r>
              <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106" name="Shape 106" descr="KeeleUni-RGB_MonoBlue.png"/>
          <p:cNvPicPr preferRelativeResize="0"/>
          <p:nvPr/>
        </p:nvPicPr>
        <p:blipFill rotWithShape="1">
          <a:blip r:embed="rId2"/>
          <a:srcRect/>
          <a:stretch>
            <a:fillRect/>
          </a:stretch>
        </p:blipFill>
        <p:spPr>
          <a:xfrm>
            <a:off x="7556500" y="4206877"/>
            <a:ext cx="1126966" cy="572582"/>
          </a:xfrm>
          <a:prstGeom prst="rect">
            <a:avLst/>
          </a:prstGeom>
          <a:noFill/>
          <a:ln>
            <a:noFill/>
          </a:ln>
        </p:spPr>
      </p:pic>
      <p:sp>
        <p:nvSpPr>
          <p:cNvPr id="107" name="Shape 107"/>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R="0" lvl="1"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2pPr>
            <a:lvl3pPr marR="0" lvl="2"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3pPr>
            <a:lvl4pPr marR="0" lvl="3"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4pPr>
            <a:lvl5pPr marR="0" lvl="4"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5pPr>
            <a:lvl6pPr marR="0" lvl="5"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6pPr>
            <a:lvl7pPr marR="0" lvl="6"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7pPr>
            <a:lvl8pPr marR="0" lvl="7"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8pPr>
            <a:lvl9pPr marR="0" lvl="8"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9pPr>
          </a:lstStyle>
          <a:p/>
        </p:txBody>
      </p:sp>
      <p:sp>
        <p:nvSpPr>
          <p:cNvPr id="108" name="Shape 108"/>
          <p:cNvSpPr txBox="1">
            <a:spLocks noGrp="1"/>
          </p:cNvSpPr>
          <p:nvPr>
            <p:ph type="body" idx="1"/>
          </p:nvPr>
        </p:nvSpPr>
        <p:spPr>
          <a:xfrm>
            <a:off x="457200" y="1200153"/>
            <a:ext cx="4038600" cy="2670544"/>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
        <p:nvSpPr>
          <p:cNvPr id="109" name="Shape 109"/>
          <p:cNvSpPr txBox="1">
            <a:spLocks noGrp="1"/>
          </p:cNvSpPr>
          <p:nvPr>
            <p:ph type="body" idx="2"/>
          </p:nvPr>
        </p:nvSpPr>
        <p:spPr>
          <a:xfrm>
            <a:off x="4648200" y="1200153"/>
            <a:ext cx="4038600" cy="2670544"/>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Orange Content Slide 1">
  <p:cSld name="2_Orange Content Slide 1">
    <p:spTree>
      <p:nvGrpSpPr>
        <p:cNvPr id="1" name="Shape 110"/>
        <p:cNvGrpSpPr/>
        <p:nvPr/>
      </p:nvGrpSpPr>
      <p:grpSpPr>
        <a:xfrm>
          <a:off x="0" y="0"/>
          <a:ext cx="0" cy="0"/>
          <a:chOff x="0" y="0"/>
          <a:chExt cx="0" cy="0"/>
        </a:xfrm>
      </p:grpSpPr>
      <p:sp>
        <p:nvSpPr>
          <p:cNvPr id="111" name="Shape 111"/>
          <p:cNvSpPr txBox="1"/>
          <p:nvPr/>
        </p:nvSpPr>
        <p:spPr>
          <a:xfrm>
            <a:off x="457228" y="4535503"/>
            <a:ext cx="3186113"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E7421"/>
              </a:buClr>
              <a:buSzPts val="400"/>
              <a:buFont typeface="Palatino Linotype" panose="02040502050505030304" pitchFamily="18" charset="0"/>
              <a:buNone/>
            </a:pPr>
            <a:r>
              <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112" name="Shape 112" descr="KeeleUni-RGB_MonoWHITE.png"/>
          <p:cNvPicPr preferRelativeResize="0"/>
          <p:nvPr/>
        </p:nvPicPr>
        <p:blipFill rotWithShape="1">
          <a:blip r:embed="rId2"/>
          <a:srcRect/>
          <a:stretch>
            <a:fillRect/>
          </a:stretch>
        </p:blipFill>
        <p:spPr>
          <a:xfrm>
            <a:off x="7153277" y="4002088"/>
            <a:ext cx="1529001" cy="777188"/>
          </a:xfrm>
          <a:prstGeom prst="rect">
            <a:avLst/>
          </a:prstGeom>
          <a:noFill/>
          <a:ln>
            <a:noFill/>
          </a:ln>
        </p:spPr>
      </p:pic>
      <p:sp>
        <p:nvSpPr>
          <p:cNvPr id="113" name="Shape 113"/>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R="0" lvl="1"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2pPr>
            <a:lvl3pPr marR="0" lvl="2"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3pPr>
            <a:lvl4pPr marR="0" lvl="3"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4pPr>
            <a:lvl5pPr marR="0" lvl="4"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5pPr>
            <a:lvl6pPr marR="0" lvl="5"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6pPr>
            <a:lvl7pPr marR="0" lvl="6"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7pPr>
            <a:lvl8pPr marR="0" lvl="7"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8pPr>
            <a:lvl9pPr marR="0" lvl="8"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9pPr>
          </a:lstStyle>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range Content Slide 2">
  <p:cSld name="Orange Content Slide 2">
    <p:spTree>
      <p:nvGrpSpPr>
        <p:cNvPr id="1" name="Shape 114"/>
        <p:cNvGrpSpPr/>
        <p:nvPr/>
      </p:nvGrpSpPr>
      <p:grpSpPr>
        <a:xfrm>
          <a:off x="0" y="0"/>
          <a:ext cx="0" cy="0"/>
          <a:chOff x="0" y="0"/>
          <a:chExt cx="0" cy="0"/>
        </a:xfrm>
      </p:grpSpPr>
      <p:pic>
        <p:nvPicPr>
          <p:cNvPr id="115" name="Shape 115" descr="THINK.PowerpointTemplate_content-2.orange.png"/>
          <p:cNvPicPr preferRelativeResize="0"/>
          <p:nvPr/>
        </p:nvPicPr>
        <p:blipFill rotWithShape="1">
          <a:blip r:embed="rId2"/>
          <a:srcRect/>
          <a:stretch>
            <a:fillRect/>
          </a:stretch>
        </p:blipFill>
        <p:spPr>
          <a:xfrm>
            <a:off x="5791215" y="1"/>
            <a:ext cx="3322289" cy="5140028"/>
          </a:xfrm>
          <a:prstGeom prst="rect">
            <a:avLst/>
          </a:prstGeom>
          <a:noFill/>
          <a:ln>
            <a:noFill/>
          </a:ln>
        </p:spPr>
      </p:pic>
      <p:sp>
        <p:nvSpPr>
          <p:cNvPr id="116" name="Shape 116"/>
          <p:cNvSpPr txBox="1"/>
          <p:nvPr/>
        </p:nvSpPr>
        <p:spPr>
          <a:xfrm>
            <a:off x="457228" y="4535503"/>
            <a:ext cx="3186113" cy="3381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E7421"/>
              </a:buClr>
              <a:buSzPts val="400"/>
              <a:buFont typeface="Palatino Linotype" panose="02040502050505030304" pitchFamily="18" charset="0"/>
              <a:buNone/>
            </a:pPr>
            <a:r>
              <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It’s the Keele difference.</a:t>
            </a:r>
            <a:endParaRPr lang="en-US" sz="1600" b="1" i="0" u="none" strike="noStrike" cap="none">
              <a:solidFill>
                <a:srgbClr val="DE742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pic>
        <p:nvPicPr>
          <p:cNvPr id="117" name="Shape 117" descr="KeeleUni-RGB_MonoBlue.png"/>
          <p:cNvPicPr preferRelativeResize="0"/>
          <p:nvPr/>
        </p:nvPicPr>
        <p:blipFill rotWithShape="1">
          <a:blip r:embed="rId3"/>
          <a:srcRect/>
          <a:stretch>
            <a:fillRect/>
          </a:stretch>
        </p:blipFill>
        <p:spPr>
          <a:xfrm>
            <a:off x="7556500" y="4206877"/>
            <a:ext cx="1126966" cy="572582"/>
          </a:xfrm>
          <a:prstGeom prst="rect">
            <a:avLst/>
          </a:prstGeom>
          <a:noFill/>
          <a:ln>
            <a:noFill/>
          </a:ln>
        </p:spPr>
      </p:pic>
      <p:sp>
        <p:nvSpPr>
          <p:cNvPr id="118" name="Shape 118"/>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R="0" lvl="1"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2pPr>
            <a:lvl3pPr marR="0" lvl="2"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3pPr>
            <a:lvl4pPr marR="0" lvl="3"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4pPr>
            <a:lvl5pPr marR="0" lvl="4"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5pPr>
            <a:lvl6pPr marR="0" lvl="5"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6pPr>
            <a:lvl7pPr marR="0" lvl="6"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7pPr>
            <a:lvl8pPr marR="0" lvl="7"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8pPr>
            <a:lvl9pPr marR="0" lvl="8"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9pPr>
          </a:lstStyle>
          <a:p/>
        </p:txBody>
      </p:sp>
      <p:sp>
        <p:nvSpPr>
          <p:cNvPr id="119" name="Shape 119"/>
          <p:cNvSpPr txBox="1">
            <a:spLocks noGrp="1"/>
          </p:cNvSpPr>
          <p:nvPr>
            <p:ph type="body" idx="1"/>
          </p:nvPr>
        </p:nvSpPr>
        <p:spPr>
          <a:xfrm>
            <a:off x="457200" y="1200153"/>
            <a:ext cx="8229600" cy="2670544"/>
          </a:xfrm>
          <a:prstGeom prst="rect">
            <a:avLst/>
          </a:prstGeom>
          <a:noFill/>
          <a:ln>
            <a:noFill/>
          </a:ln>
        </p:spPr>
        <p:txBody>
          <a:bodyPr spcFirstLastPara="1" wrap="square" lIns="91425" tIns="91425" rIns="91425" bIns="91425" anchor="t" anchorCtr="0"/>
          <a:lstStyle>
            <a:lvl1pPr marL="457200" marR="0" lvl="0" indent="-406400" algn="l" rtl="0">
              <a:lnSpc>
                <a:spcPct val="100000"/>
              </a:lnSpc>
              <a:spcBef>
                <a:spcPts val="560"/>
              </a:spcBef>
              <a:spcAft>
                <a:spcPts val="0"/>
              </a:spcAft>
              <a:buClr>
                <a:srgbClr val="253244"/>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381000" algn="l" rtl="0">
              <a:lnSpc>
                <a:spcPct val="100000"/>
              </a:lnSpc>
              <a:spcBef>
                <a:spcPts val="480"/>
              </a:spcBef>
              <a:spcAft>
                <a:spcPts val="0"/>
              </a:spcAft>
              <a:buClr>
                <a:srgbClr val="253244"/>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42900" algn="l" rtl="0">
              <a:lnSpc>
                <a:spcPct val="100000"/>
              </a:lnSpc>
              <a:spcBef>
                <a:spcPts val="360"/>
              </a:spcBef>
              <a:spcAft>
                <a:spcPts val="0"/>
              </a:spcAft>
              <a:buClr>
                <a:srgbClr val="253244"/>
              </a:buClr>
              <a:buSzPts val="1800"/>
              <a:buFont typeface="Arial" panose="020B0604020202020204" pitchFamily="34" charset="0"/>
              <a:buChar char="»"/>
              <a:defRPr sz="1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42900" algn="l" rtl="0">
              <a:lnSpc>
                <a:spcPct val="100000"/>
              </a:lnSpc>
              <a:spcBef>
                <a:spcPts val="360"/>
              </a:spcBef>
              <a:spcAft>
                <a:spcPts val="0"/>
              </a:spcAft>
              <a:buClr>
                <a:schemeClr val="dk1"/>
              </a:buClr>
              <a:buSzPts val="1800"/>
              <a:buFont typeface="Arial" panose="020B0604020202020204" pitchFamily="34" charset="0"/>
              <a:buChar char="•"/>
              <a:defRPr sz="18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slideLayout" Target="../slideLayouts/slideLayout23.xml"/><Relationship Id="rId7" Type="http://schemas.openxmlformats.org/officeDocument/2006/relationships/slideLayout" Target="../slideLayouts/slideLayout22.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0" Type="http://schemas.openxmlformats.org/officeDocument/2006/relationships/theme" Target="../theme/theme2.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1pPr>
            <a:lvl2pPr marR="0" lvl="1"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2pPr>
            <a:lvl3pPr marR="0" lvl="2"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3pPr>
            <a:lvl4pPr marR="0" lvl="3"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4pPr>
            <a:lvl5pPr marR="0" lvl="4"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5pPr>
            <a:lvl6pPr marR="0" lvl="5"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6pPr>
            <a:lvl7pPr marR="0" lvl="6"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7pPr>
            <a:lvl8pPr marR="0" lvl="7"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8pPr>
            <a:lvl9pPr marR="0" lvl="8" algn="l" rtl="0">
              <a:spcBef>
                <a:spcPts val="0"/>
              </a:spcBef>
              <a:spcAft>
                <a:spcPts val="0"/>
              </a:spcAft>
              <a:buClr>
                <a:schemeClr val="dk1"/>
              </a:buClr>
              <a:buSzPts val="3600"/>
              <a:buFont typeface="Palatino Linotype" panose="02040502050505030304" pitchFamily="18" charset="0"/>
              <a:buNone/>
              <a:defRPr sz="3600" b="0" i="0" u="none" strike="noStrike" cap="none">
                <a:solidFill>
                  <a:schemeClr val="dk1"/>
                </a:solidFill>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defRPr>
            </a:lvl9pPr>
          </a:lstStyle>
          <a:p/>
        </p:txBody>
      </p:sp>
      <p:sp>
        <p:nvSpPr>
          <p:cNvPr id="63" name="Shape 63"/>
          <p:cNvSpPr txBox="1">
            <a:spLocks noGrp="1"/>
          </p:cNvSpPr>
          <p:nvPr>
            <p:ph type="body" idx="1"/>
          </p:nvPr>
        </p:nvSpPr>
        <p:spPr>
          <a:xfrm>
            <a:off x="457200" y="1200165"/>
            <a:ext cx="8229600" cy="3394075"/>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rgbClr val="253244"/>
              </a:buClr>
              <a:buSzPts val="3200"/>
              <a:buFont typeface="Arial" panose="020B0604020202020204" pitchFamily="34" charset="0"/>
              <a:buChar char="•"/>
              <a:defRPr sz="32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L="914400" marR="0" lvl="1" indent="-406400" algn="l" rtl="0">
              <a:lnSpc>
                <a:spcPct val="100000"/>
              </a:lnSpc>
              <a:spcBef>
                <a:spcPts val="560"/>
              </a:spcBef>
              <a:spcAft>
                <a:spcPts val="0"/>
              </a:spcAft>
              <a:buClr>
                <a:srgbClr val="253244"/>
              </a:buClr>
              <a:buSzPts val="2800"/>
              <a:buFont typeface="Arial" panose="020B0604020202020204" pitchFamily="34" charset="0"/>
              <a:buChar char="–"/>
              <a:defRPr sz="28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L="1371600" marR="0" lvl="2" indent="-381000" algn="l" rtl="0">
              <a:lnSpc>
                <a:spcPct val="100000"/>
              </a:lnSpc>
              <a:spcBef>
                <a:spcPts val="480"/>
              </a:spcBef>
              <a:spcAft>
                <a:spcPts val="0"/>
              </a:spcAft>
              <a:buClr>
                <a:srgbClr val="253244"/>
              </a:buClr>
              <a:buSzPts val="2400"/>
              <a:buFont typeface="Arial" panose="020B0604020202020204" pitchFamily="34" charset="0"/>
              <a:buChar char="•"/>
              <a:defRPr sz="24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L="1828800" marR="0" lvl="3"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L="2286000" marR="0" lvl="4" indent="-355600" algn="l" rtl="0">
              <a:lnSpc>
                <a:spcPct val="100000"/>
              </a:lnSpc>
              <a:spcBef>
                <a:spcPts val="400"/>
              </a:spcBef>
              <a:spcAft>
                <a:spcPts val="0"/>
              </a:spcAft>
              <a:buClr>
                <a:srgbClr val="253244"/>
              </a:buClr>
              <a:buSzPts val="2000"/>
              <a:buFont typeface="Arial" panose="020B0604020202020204" pitchFamily="34" charset="0"/>
              <a:buChar char="»"/>
              <a:defRPr sz="2000" b="0" i="0" u="none" strike="noStrike" cap="none">
                <a:solidFill>
                  <a:srgbClr val="253244"/>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L="2743200" marR="0" lvl="5"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L="3200400" marR="0" lvl="6"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L="3657600" marR="0" lvl="7"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L="4114800" marR="0" lvl="8"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457200" y="206375"/>
            <a:ext cx="8229600" cy="85725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spcBef>
                <a:spcPts val="0"/>
              </a:spcBef>
              <a:spcAft>
                <a:spcPts val="0"/>
              </a:spcAft>
              <a:buClr>
                <a:schemeClr val="dk1"/>
              </a:buClr>
              <a:buSzPts val="1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15" name="Shape 215"/>
          <p:cNvSpPr txBox="1">
            <a:spLocks noGrp="1"/>
          </p:cNvSpPr>
          <p:nvPr>
            <p:ph type="body" idx="1"/>
          </p:nvPr>
        </p:nvSpPr>
        <p:spPr>
          <a:xfrm>
            <a:off x="457200" y="1200157"/>
            <a:ext cx="8229600" cy="3394075"/>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panose="020B0604020202020204" pitchFamily="34" charset="0"/>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lnSpc>
                <a:spcPct val="100000"/>
              </a:lnSpc>
              <a:spcBef>
                <a:spcPts val="560"/>
              </a:spcBef>
              <a:spcAft>
                <a:spcPts val="0"/>
              </a:spcAft>
              <a:buClr>
                <a:schemeClr val="dk1"/>
              </a:buClr>
              <a:buSzPts val="2800"/>
              <a:buFont typeface="Arial" panose="020B0604020202020204" pitchFamily="34" charset="0"/>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lnSpc>
                <a:spcPct val="100000"/>
              </a:lnSpc>
              <a:spcBef>
                <a:spcPts val="480"/>
              </a:spcBef>
              <a:spcAft>
                <a:spcPts val="0"/>
              </a:spcAft>
              <a:buClr>
                <a:schemeClr val="dk1"/>
              </a:buClr>
              <a:buSzPts val="2400"/>
              <a:buFont typeface="Arial" panose="020B0604020202020204" pitchFamily="34" charset="0"/>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lnSpc>
                <a:spcPct val="100000"/>
              </a:lnSpc>
              <a:spcBef>
                <a:spcPts val="400"/>
              </a:spcBef>
              <a:spcAft>
                <a:spcPts val="0"/>
              </a:spcAft>
              <a:buClr>
                <a:schemeClr val="dk1"/>
              </a:buClr>
              <a:buSzPts val="2000"/>
              <a:buFont typeface="Arial" panose="020B0604020202020204" pitchFamily="34" charset="0"/>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216" name="Shape 216"/>
          <p:cNvSpPr txBox="1">
            <a:spLocks noGrp="1"/>
          </p:cNvSpPr>
          <p:nvPr>
            <p:ph type="dt" idx="10"/>
          </p:nvPr>
        </p:nvSpPr>
        <p:spPr>
          <a:xfrm>
            <a:off x="457200" y="4767269"/>
            <a:ext cx="2133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898989"/>
              </a:buClr>
              <a:buSzPts val="14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217" name="Shape 217"/>
          <p:cNvSpPr txBox="1">
            <a:spLocks noGrp="1"/>
          </p:cNvSpPr>
          <p:nvPr>
            <p:ph type="ftr" idx="11"/>
          </p:nvPr>
        </p:nvSpPr>
        <p:spPr>
          <a:xfrm>
            <a:off x="3124200" y="4767269"/>
            <a:ext cx="2895600" cy="274637"/>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chemeClr val="dk1"/>
              </a:buClr>
              <a:buSzPts val="1400"/>
              <a:buFont typeface="Calibri" panose="020F050202020403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dirty="0"/>
          </a:p>
        </p:txBody>
      </p:sp>
      <p:sp>
        <p:nvSpPr>
          <p:cNvPr id="218" name="Shape 218"/>
          <p:cNvSpPr txBox="1">
            <a:spLocks noGrp="1"/>
          </p:cNvSpPr>
          <p:nvPr>
            <p:ph type="sldNum" idx="12"/>
          </p:nvPr>
        </p:nvSpPr>
        <p:spPr>
          <a:xfrm>
            <a:off x="6553200" y="4767269"/>
            <a:ext cx="21336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898989"/>
              </a:buClr>
              <a:buSzPts val="1200"/>
              <a:buFont typeface="Calibri" panose="020F0502020204030204"/>
              <a:buNone/>
              <a:defRPr sz="1200" b="0" i="0" u="none" strike="noStrike" cap="none">
                <a:solidFill>
                  <a:srgbClr val="898989"/>
                </a:solidFill>
                <a:latin typeface="Calibri" panose="020F0502020204030204"/>
                <a:ea typeface="Calibri" panose="020F0502020204030204"/>
                <a:cs typeface="Calibri" panose="020F0502020204030204"/>
                <a:sym typeface="Calibri" panose="020F0502020204030204"/>
              </a:defRPr>
            </a:lvl9pPr>
          </a:lstStyle>
          <a:p>
            <a:pPr marL="0" lvl="0" indent="0">
              <a:spcBef>
                <a:spcPts val="0"/>
              </a:spcBef>
              <a:spcAft>
                <a:spcPts val="0"/>
              </a:spcAft>
              <a:buNone/>
            </a:pPr>
            <a:fld id="{00000000-1234-1234-1234-123412341234}" type="slidenum">
              <a:rPr lang="en-US"/>
            </a:fld>
            <a:endParaRPr sz="1400" dirty="0">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vl2pPr marR="0" lvl="1"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2pPr>
      <a:lvl3pPr marR="0" lvl="2"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3pPr>
      <a:lvl4pPr marR="0" lvl="3"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4pPr>
      <a:lvl5pPr marR="0" lvl="4"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5pPr>
      <a:lvl6pPr marR="0" lvl="5"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6pPr>
      <a:lvl7pPr marR="0" lvl="6"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7pPr>
      <a:lvl8pPr marR="0" lvl="7"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8pPr>
      <a:lvl9pPr marR="0" lvl="8" algn="l" rtl="0">
        <a:lnSpc>
          <a:spcPct val="100000"/>
        </a:lnSpc>
        <a:spcBef>
          <a:spcPts val="0"/>
        </a:spcBef>
        <a:spcAft>
          <a:spcPts val="0"/>
        </a:spcAft>
        <a:buClr>
          <a:srgbClr val="000000"/>
        </a:buClr>
        <a:buFont typeface="Arial" panose="020B0604020202020204" pitchFamily="34" charset="0"/>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9.xml"/><Relationship Id="rId7" Type="http://schemas.openxmlformats.org/officeDocument/2006/relationships/tags" Target="../tags/tag39.xml"/><Relationship Id="rId6" Type="http://schemas.openxmlformats.org/officeDocument/2006/relationships/image" Target="../media/image26.png"/><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image" Target="../media/image25.png"/><Relationship Id="rId2" Type="http://schemas.openxmlformats.org/officeDocument/2006/relationships/tags" Target="../tags/tag36.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27.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9.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image" Target="../media/image28.jpeg"/></Relationships>
</file>

<file path=ppt/slides/_rels/slide14.xml.rels><?xml version="1.0" encoding="UTF-8" standalone="yes"?>
<Relationships xmlns="http://schemas.openxmlformats.org/package/2006/relationships"><Relationship Id="rId9" Type="http://schemas.openxmlformats.org/officeDocument/2006/relationships/image" Target="../media/image32.jpeg"/><Relationship Id="rId8" Type="http://schemas.openxmlformats.org/officeDocument/2006/relationships/tags" Target="../tags/tag48.xml"/><Relationship Id="rId7" Type="http://schemas.openxmlformats.org/officeDocument/2006/relationships/image" Target="../media/image31.jpeg"/><Relationship Id="rId6" Type="http://schemas.openxmlformats.org/officeDocument/2006/relationships/tags" Target="../tags/tag47.xml"/><Relationship Id="rId5" Type="http://schemas.openxmlformats.org/officeDocument/2006/relationships/image" Target="../media/image30.jpeg"/><Relationship Id="rId4" Type="http://schemas.openxmlformats.org/officeDocument/2006/relationships/tags" Target="../tags/tag46.xml"/><Relationship Id="rId3" Type="http://schemas.openxmlformats.org/officeDocument/2006/relationships/image" Target="../media/image29.jpeg"/><Relationship Id="rId21" Type="http://schemas.openxmlformats.org/officeDocument/2006/relationships/slideLayout" Target="../slideLayouts/slideLayout5.xml"/><Relationship Id="rId20" Type="http://schemas.openxmlformats.org/officeDocument/2006/relationships/tags" Target="../tags/tag53.xml"/><Relationship Id="rId2" Type="http://schemas.openxmlformats.org/officeDocument/2006/relationships/tags" Target="../tags/tag45.xml"/><Relationship Id="rId19" Type="http://schemas.openxmlformats.org/officeDocument/2006/relationships/image" Target="../media/image38.png"/><Relationship Id="rId18" Type="http://schemas.openxmlformats.org/officeDocument/2006/relationships/image" Target="../media/image37.png"/><Relationship Id="rId17" Type="http://schemas.openxmlformats.org/officeDocument/2006/relationships/image" Target="../media/image36.png"/><Relationship Id="rId16" Type="http://schemas.openxmlformats.org/officeDocument/2006/relationships/tags" Target="../tags/tag52.xml"/><Relationship Id="rId15" Type="http://schemas.openxmlformats.org/officeDocument/2006/relationships/image" Target="../media/image35.png"/><Relationship Id="rId14" Type="http://schemas.openxmlformats.org/officeDocument/2006/relationships/tags" Target="../tags/tag51.xml"/><Relationship Id="rId13" Type="http://schemas.openxmlformats.org/officeDocument/2006/relationships/image" Target="../media/image34.jpeg"/><Relationship Id="rId12" Type="http://schemas.openxmlformats.org/officeDocument/2006/relationships/tags" Target="../tags/tag50.xml"/><Relationship Id="rId11" Type="http://schemas.openxmlformats.org/officeDocument/2006/relationships/image" Target="../media/image33.jpeg"/><Relationship Id="rId10" Type="http://schemas.openxmlformats.org/officeDocument/2006/relationships/tags" Target="../tags/tag49.xml"/><Relationship Id="rId1" Type="http://schemas.openxmlformats.org/officeDocument/2006/relationships/tags" Target="../tags/tag4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55.xml"/><Relationship Id="rId1" Type="http://schemas.openxmlformats.org/officeDocument/2006/relationships/tags" Target="../tags/tag54.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0.xml"/><Relationship Id="rId5" Type="http://schemas.openxmlformats.org/officeDocument/2006/relationships/tags" Target="../tags/tag59.xml"/><Relationship Id="rId4" Type="http://schemas.openxmlformats.org/officeDocument/2006/relationships/image" Target="../media/image39.png"/><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61.xml"/><Relationship Id="rId1" Type="http://schemas.openxmlformats.org/officeDocument/2006/relationships/tags" Target="../tags/tag60.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0.xml"/><Relationship Id="rId4" Type="http://schemas.openxmlformats.org/officeDocument/2006/relationships/tags" Target="../tags/tag64.xml"/><Relationship Id="rId3" Type="http://schemas.openxmlformats.org/officeDocument/2006/relationships/image" Target="../media/image40.jpeg"/><Relationship Id="rId2" Type="http://schemas.openxmlformats.org/officeDocument/2006/relationships/tags" Target="../tags/tag63.xml"/><Relationship Id="rId1" Type="http://schemas.openxmlformats.org/officeDocument/2006/relationships/tags" Target="../tags/tag6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1" Type="http://schemas.openxmlformats.org/officeDocument/2006/relationships/notesSlide" Target="../notesSlides/notesSlide3.xml"/><Relationship Id="rId10" Type="http://schemas.openxmlformats.org/officeDocument/2006/relationships/slideLayout" Target="../slideLayouts/slideLayout9.xml"/><Relationship Id="rId1" Type="http://schemas.openxmlformats.org/officeDocument/2006/relationships/tags" Target="../tags/tag65.xml"/></Relationships>
</file>

<file path=ppt/slides/_rels/slide21.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1" Type="http://schemas.openxmlformats.org/officeDocument/2006/relationships/notesSlide" Target="../notesSlides/notesSlide4.xml"/><Relationship Id="rId10" Type="http://schemas.openxmlformats.org/officeDocument/2006/relationships/slideLayout" Target="../slideLayouts/slideLayout9.xml"/><Relationship Id="rId1" Type="http://schemas.openxmlformats.org/officeDocument/2006/relationships/tags" Target="../tags/tag74.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9.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9.xml"/><Relationship Id="rId4" Type="http://schemas.openxmlformats.org/officeDocument/2006/relationships/tags" Target="../tags/tag88.xml"/><Relationship Id="rId3" Type="http://schemas.openxmlformats.org/officeDocument/2006/relationships/image" Target="../media/image41.png"/><Relationship Id="rId2" Type="http://schemas.openxmlformats.org/officeDocument/2006/relationships/tags" Target="../tags/tag87.xml"/><Relationship Id="rId1" Type="http://schemas.openxmlformats.org/officeDocument/2006/relationships/tags" Target="../tags/tag86.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9.xml"/><Relationship Id="rId3" Type="http://schemas.openxmlformats.org/officeDocument/2006/relationships/tags" Target="../tags/tag90.xml"/><Relationship Id="rId2" Type="http://schemas.openxmlformats.org/officeDocument/2006/relationships/image" Target="../media/image42.png"/><Relationship Id="rId1" Type="http://schemas.openxmlformats.org/officeDocument/2006/relationships/tags" Target="../tags/tag89.xml"/></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9.xml"/><Relationship Id="rId3" Type="http://schemas.openxmlformats.org/officeDocument/2006/relationships/tags" Target="../tags/tag92.xml"/><Relationship Id="rId2" Type="http://schemas.openxmlformats.org/officeDocument/2006/relationships/image" Target="../media/image43.png"/><Relationship Id="rId1" Type="http://schemas.openxmlformats.org/officeDocument/2006/relationships/tags" Target="../tags/tag91.xml"/></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9.xml"/><Relationship Id="rId3" Type="http://schemas.openxmlformats.org/officeDocument/2006/relationships/tags" Target="../tags/tag94.xml"/><Relationship Id="rId2" Type="http://schemas.openxmlformats.org/officeDocument/2006/relationships/image" Target="../media/image44.png"/><Relationship Id="rId1" Type="http://schemas.openxmlformats.org/officeDocument/2006/relationships/tags" Target="../tags/tag9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9.xml"/><Relationship Id="rId4" Type="http://schemas.openxmlformats.org/officeDocument/2006/relationships/tags" Target="../tags/tag96.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tags" Target="../tags/tag95.xml"/></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9.xml"/><Relationship Id="rId4" Type="http://schemas.openxmlformats.org/officeDocument/2006/relationships/tags" Target="../tags/tag98.xml"/><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tags" Target="../tags/tag9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9.xml"/><Relationship Id="rId2" Type="http://schemas.openxmlformats.org/officeDocument/2006/relationships/tags" Target="../tags/tag100.xml"/><Relationship Id="rId1" Type="http://schemas.openxmlformats.org/officeDocument/2006/relationships/tags" Target="../tags/tag99.xml"/></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9.xml"/><Relationship Id="rId2" Type="http://schemas.openxmlformats.org/officeDocument/2006/relationships/tags" Target="../tags/tag102.xml"/><Relationship Id="rId1" Type="http://schemas.openxmlformats.org/officeDocument/2006/relationships/tags" Target="../tags/tag10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50.png"/><Relationship Id="rId1" Type="http://schemas.openxmlformats.org/officeDocument/2006/relationships/image" Target="../media/image49.png"/></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9.xml"/><Relationship Id="rId2" Type="http://schemas.openxmlformats.org/officeDocument/2006/relationships/tags" Target="../tags/tag104.xml"/><Relationship Id="rId1" Type="http://schemas.openxmlformats.org/officeDocument/2006/relationships/tags" Target="../tags/tag103.xml"/></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9.xml"/><Relationship Id="rId2" Type="http://schemas.openxmlformats.org/officeDocument/2006/relationships/tags" Target="../tags/tag106.xml"/><Relationship Id="rId1" Type="http://schemas.openxmlformats.org/officeDocument/2006/relationships/tags" Target="../tags/tag105.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9.xml"/><Relationship Id="rId2" Type="http://schemas.openxmlformats.org/officeDocument/2006/relationships/tags" Target="../tags/tag108.xml"/><Relationship Id="rId1" Type="http://schemas.openxmlformats.org/officeDocument/2006/relationships/tags" Target="../tags/tag107.xml"/></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9.xml"/><Relationship Id="rId6" Type="http://schemas.openxmlformats.org/officeDocument/2006/relationships/tags" Target="../tags/tag113.xml"/><Relationship Id="rId5" Type="http://schemas.openxmlformats.org/officeDocument/2006/relationships/image" Target="../media/image57.png"/><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4.xml"/></Relationships>
</file>

<file path=ppt/slides/_rels/slide39.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6.xml"/><Relationship Id="rId5" Type="http://schemas.openxmlformats.org/officeDocument/2006/relationships/tags" Target="../tags/tag115.xml"/><Relationship Id="rId4" Type="http://schemas.openxmlformats.org/officeDocument/2006/relationships/image" Target="../media/image59.png"/><Relationship Id="rId3" Type="http://schemas.microsoft.com/office/2007/relationships/media" Target="../media/media1.mp4"/><Relationship Id="rId2" Type="http://schemas.openxmlformats.org/officeDocument/2006/relationships/video" Target="../media/media1.mp4"/><Relationship Id="rId1" Type="http://schemas.openxmlformats.org/officeDocument/2006/relationships/image" Target="../media/image58.jpeg"/></Relationships>
</file>

<file path=ppt/slides/_rels/slide4.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8.xml"/><Relationship Id="rId7" Type="http://schemas.openxmlformats.org/officeDocument/2006/relationships/image" Target="../media/image10.png"/><Relationship Id="rId6" Type="http://schemas.openxmlformats.org/officeDocument/2006/relationships/tags" Target="../tags/tag7.xml"/><Relationship Id="rId5" Type="http://schemas.openxmlformats.org/officeDocument/2006/relationships/image" Target="../media/image9.png"/><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4" Type="http://schemas.openxmlformats.org/officeDocument/2006/relationships/slideLayout" Target="../slideLayouts/slideLayout9.xml"/><Relationship Id="rId13" Type="http://schemas.openxmlformats.org/officeDocument/2006/relationships/tags" Target="../tags/tag10.xml"/><Relationship Id="rId12" Type="http://schemas.openxmlformats.org/officeDocument/2006/relationships/image" Target="../media/image13.png"/><Relationship Id="rId11" Type="http://schemas.openxmlformats.org/officeDocument/2006/relationships/image" Target="../media/image12.png"/><Relationship Id="rId10" Type="http://schemas.openxmlformats.org/officeDocument/2006/relationships/tags" Target="../tags/tag9.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image" Target="../media/image17.png"/><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3" Type="http://schemas.openxmlformats.org/officeDocument/2006/relationships/notesSlide" Target="../notesSlides/notesSlide1.xml"/><Relationship Id="rId32" Type="http://schemas.openxmlformats.org/officeDocument/2006/relationships/slideLayout" Target="../slideLayouts/slideLayout5.xml"/><Relationship Id="rId31" Type="http://schemas.openxmlformats.org/officeDocument/2006/relationships/tags" Target="../tags/tag34.xml"/><Relationship Id="rId30" Type="http://schemas.openxmlformats.org/officeDocument/2006/relationships/image" Target="../media/image24.jpeg"/><Relationship Id="rId3" Type="http://schemas.openxmlformats.org/officeDocument/2006/relationships/tags" Target="../tags/tag12.xml"/><Relationship Id="rId29" Type="http://schemas.openxmlformats.org/officeDocument/2006/relationships/tags" Target="../tags/tag33.xml"/><Relationship Id="rId28" Type="http://schemas.openxmlformats.org/officeDocument/2006/relationships/image" Target="../media/image23.png"/><Relationship Id="rId27" Type="http://schemas.openxmlformats.org/officeDocument/2006/relationships/image" Target="../media/image22.jpeg"/><Relationship Id="rId26" Type="http://schemas.openxmlformats.org/officeDocument/2006/relationships/tags" Target="../tags/tag32.xml"/><Relationship Id="rId25" Type="http://schemas.openxmlformats.org/officeDocument/2006/relationships/image" Target="../media/image21.png"/><Relationship Id="rId24" Type="http://schemas.openxmlformats.org/officeDocument/2006/relationships/tags" Target="../tags/tag31.xml"/><Relationship Id="rId23" Type="http://schemas.openxmlformats.org/officeDocument/2006/relationships/image" Target="../media/image20.png"/><Relationship Id="rId22" Type="http://schemas.openxmlformats.org/officeDocument/2006/relationships/image" Target="../media/image19.jpeg"/><Relationship Id="rId21" Type="http://schemas.openxmlformats.org/officeDocument/2006/relationships/tags" Target="../tags/tag30.xml"/><Relationship Id="rId20" Type="http://schemas.openxmlformats.org/officeDocument/2006/relationships/tags" Target="../tags/tag29.xml"/><Relationship Id="rId2" Type="http://schemas.openxmlformats.org/officeDocument/2006/relationships/tags" Target="../tags/tag11.xml"/><Relationship Id="rId19" Type="http://schemas.openxmlformats.org/officeDocument/2006/relationships/tags" Target="../tags/tag28.xml"/><Relationship Id="rId18" Type="http://schemas.openxmlformats.org/officeDocument/2006/relationships/tags" Target="../tags/tag27.xml"/><Relationship Id="rId17" Type="http://schemas.openxmlformats.org/officeDocument/2006/relationships/tags" Target="../tags/tag26.xml"/><Relationship Id="rId16" Type="http://schemas.openxmlformats.org/officeDocument/2006/relationships/tags" Target="../tags/tag25.xml"/><Relationship Id="rId15" Type="http://schemas.openxmlformats.org/officeDocument/2006/relationships/tags" Target="../tags/tag24.xml"/><Relationship Id="rId14" Type="http://schemas.openxmlformats.org/officeDocument/2006/relationships/tags" Target="../tags/tag23.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043940" y="3435985"/>
            <a:ext cx="7626350" cy="583565"/>
          </a:xfrm>
          <a:prstGeom prst="rect">
            <a:avLst/>
          </a:prstGeom>
          <a:noFill/>
        </p:spPr>
        <p:txBody>
          <a:bodyPr wrap="square" rtlCol="0">
            <a:spAutoFit/>
          </a:bodyPr>
          <a:lstStyle/>
          <a:p>
            <a:pPr algn="r"/>
            <a:r>
              <a:rPr lang="en-US" altLang="zh-CN" sz="32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3200" b="1">
                <a:solidFill>
                  <a:schemeClr val="bg1"/>
                </a:solidFill>
                <a:latin typeface="微软雅黑" panose="020B0503020204020204" charset="-122"/>
                <a:ea typeface="微软雅黑" panose="020B0503020204020204" charset="-122"/>
                <a:cs typeface="微软雅黑" panose="020B0503020204020204" charset="-122"/>
              </a:rPr>
              <a:t>英国基尔大学硕士奖学金项目介绍</a:t>
            </a:r>
            <a:endParaRPr lang="zh-CN" altLang="en-US" sz="3200" b="1">
              <a:solidFill>
                <a:schemeClr val="bg1"/>
              </a:solidFill>
              <a:latin typeface="微软雅黑" panose="020B0503020204020204" charset="-122"/>
              <a:ea typeface="微软雅黑" panose="020B0503020204020204" charset="-122"/>
              <a:cs typeface="微软雅黑" panose="020B0503020204020204" charset="-122"/>
            </a:endParaRPr>
          </a:p>
        </p:txBody>
      </p:sp>
    </p:spTree>
    <p:custDataLst>
      <p:tags r:id="rId2"/>
    </p:custDataLst>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pPr algn="ctr"/>
            <a:r>
              <a:rPr lang="zh-CN" altLang="en-US" sz="3200">
                <a:latin typeface="微软雅黑" panose="020B0503020204020204" charset="-122"/>
                <a:ea typeface="微软雅黑" panose="020B0503020204020204" charset="-122"/>
                <a:cs typeface="微软雅黑" panose="020B0503020204020204" charset="-122"/>
              </a:rPr>
              <a:t>英国基尔大学简介</a:t>
            </a:r>
            <a:endParaRPr lang="zh-CN" altLang="en-US" sz="3200">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691515" y="987425"/>
            <a:ext cx="7760970" cy="3753485"/>
          </a:xfrm>
          <a:prstGeom prst="rect">
            <a:avLst/>
          </a:prstGeom>
          <a:noFill/>
        </p:spPr>
        <p:txBody>
          <a:bodyPr wrap="square" rtlCol="0">
            <a:spAutoFit/>
            <a:scene3d>
              <a:camera prst="orthographicFront"/>
              <a:lightRig rig="threePt" dir="t"/>
            </a:scene3d>
          </a:bodyPr>
          <a:p>
            <a:pPr indent="457200" algn="just" eaLnBrk="1" fontAlgn="auto" latinLnBrk="0" hangingPunct="1">
              <a:lnSpc>
                <a:spcPct val="200000"/>
              </a:lnSpc>
            </a:pPr>
            <a:r>
              <a:rPr lang="zh-CN" altLang="en-US" b="1">
                <a:solidFill>
                  <a:srgbClr val="00B0F0"/>
                </a:solidFill>
                <a:effectLst>
                  <a:outerShdw blurRad="38100" dist="19050" dir="2700000" algn="tl" rotWithShape="0">
                    <a:schemeClr val="dk1">
                      <a:alpha val="40000"/>
                    </a:schemeClr>
                  </a:outerShdw>
                </a:effectLst>
              </a:rPr>
              <a:t>英国基尔大学由牛津大学前任校长于1949年创立，位于英格兰斯塔福德郡，地处伯明翰和曼城之间，距离英格兰大城市曼彻斯特、伯明翰、利物浦均仅一小时车程，距伦敦车程也不过一个半小时。基尔大学是英国环境最优美占地面积最大的校园之一。国际绿能网站UI Green Metric 2017年全球大学排名中，基尔大学凭借600英亩校园, 获评环境绿化与校园基建全球第一。</a:t>
            </a:r>
            <a:endParaRPr lang="zh-CN" altLang="en-US" b="1">
              <a:solidFill>
                <a:srgbClr val="00B0F0"/>
              </a:solidFill>
              <a:effectLst>
                <a:outerShdw blurRad="38100" dist="19050" dir="2700000" algn="tl" rotWithShape="0">
                  <a:schemeClr val="dk1">
                    <a:alpha val="40000"/>
                  </a:schemeClr>
                </a:outerShdw>
              </a:effectLst>
            </a:endParaRPr>
          </a:p>
          <a:p>
            <a:pPr indent="457200" algn="just" eaLnBrk="1" fontAlgn="auto" latinLnBrk="0" hangingPunct="1">
              <a:lnSpc>
                <a:spcPct val="200000"/>
              </a:lnSpc>
            </a:pPr>
            <a:r>
              <a:rPr lang="zh-CN" altLang="en-US" b="1">
                <a:solidFill>
                  <a:srgbClr val="00B0F0"/>
                </a:solidFill>
                <a:effectLst>
                  <a:outerShdw blurRad="38100" dist="19050" dir="2700000" algn="tl" rotWithShape="0">
                    <a:schemeClr val="dk1">
                      <a:alpha val="40000"/>
                    </a:schemeClr>
                  </a:outerShdw>
                </a:effectLst>
              </a:rPr>
              <a:t>基尔大学是一所研究式校园大学，致力于广泛学科以及交叉学科领域的研究和教育，是英国大学中提供双学位课程的先驱，并在全欧洲最具社会和经济影响力院校排名中位列35。根据2020年卫报指南, 基尔大学排名全英第32，上榜全英前十的优势专业有医学（第3）， 政治与国际关系（第4）。</a:t>
            </a:r>
            <a:endParaRPr lang="zh-CN" altLang="en-US" b="1">
              <a:solidFill>
                <a:srgbClr val="00B0F0"/>
              </a:solidFill>
              <a:effectLst>
                <a:outerShdw blurRad="38100" dist="19050" dir="2700000" algn="tl" rotWithShape="0">
                  <a:schemeClr val="dk1">
                    <a:alpha val="40000"/>
                  </a:schemeClr>
                </a:outerShdw>
              </a:effectLst>
            </a:endParaRPr>
          </a:p>
          <a:p>
            <a:pPr indent="457200" algn="just" eaLnBrk="1" fontAlgn="auto" latinLnBrk="0" hangingPunct="1">
              <a:lnSpc>
                <a:spcPct val="200000"/>
              </a:lnSpc>
            </a:pPr>
            <a:endParaRPr lang="zh-CN" altLang="en-US" b="1">
              <a:solidFill>
                <a:srgbClr val="00B0F0"/>
              </a:solidFill>
              <a:effectLst>
                <a:outerShdw blurRad="38100" dist="19050" dir="2700000" algn="tl" rotWithShape="0">
                  <a:schemeClr val="dk1">
                    <a:alpha val="40000"/>
                  </a:schemeClr>
                </a:outerShdw>
              </a:effectLst>
            </a:endParaRPr>
          </a:p>
        </p:txBody>
      </p:sp>
    </p:spTree>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34925" y="0"/>
            <a:ext cx="3077155" cy="5143500"/>
          </a:xfrm>
          <a:prstGeom prst="rect">
            <a:avLst/>
          </a:prstGeom>
          <a:solidFill>
            <a:srgbClr val="F2F2F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olidFill>
                <a:srgbClr val="FFFFFF"/>
              </a:solidFill>
              <a:latin typeface="微软雅黑" panose="020B0503020204020204" charset="-122"/>
              <a:ea typeface="微软雅黑" panose="020B0503020204020204" charset="-122"/>
              <a:sym typeface="+mn-ea"/>
            </a:endParaRPr>
          </a:p>
        </p:txBody>
      </p:sp>
      <p:pic>
        <p:nvPicPr>
          <p:cNvPr id="13" name="图形 3"/>
          <p:cNvPicPr>
            <a:picLocks noChangeAspect="1"/>
          </p:cNvPicPr>
          <p:nvPr>
            <p:custDataLst>
              <p:tags r:id="rId2"/>
            </p:custDataLst>
          </p:nvPr>
        </p:nvPicPr>
        <p:blipFill>
          <a:blip r:embed="rId3"/>
          <a:stretch>
            <a:fillRect/>
          </a:stretch>
        </p:blipFill>
        <p:spPr>
          <a:xfrm rot="10800000">
            <a:off x="7919138" y="571940"/>
            <a:ext cx="652463" cy="560201"/>
          </a:xfrm>
          <a:prstGeom prst="rect">
            <a:avLst/>
          </a:prstGeom>
        </p:spPr>
      </p:pic>
      <p:sp>
        <p:nvSpPr>
          <p:cNvPr id="4" name="文本框 3"/>
          <p:cNvSpPr txBox="1"/>
          <p:nvPr>
            <p:custDataLst>
              <p:tags r:id="rId4"/>
            </p:custDataLst>
          </p:nvPr>
        </p:nvSpPr>
        <p:spPr>
          <a:xfrm>
            <a:off x="342900" y="788670"/>
            <a:ext cx="3255645" cy="237490"/>
          </a:xfrm>
          <a:prstGeom prst="rect">
            <a:avLst/>
          </a:prstGeom>
          <a:noFill/>
        </p:spPr>
        <p:txBody>
          <a:bodyPr wrap="square" rtlCol="0" anchor="b">
            <a:noAutofit/>
            <a:scene3d>
              <a:camera prst="orthographicFront"/>
              <a:lightRig rig="threePt" dir="t"/>
            </a:scene3d>
          </a:bodyPr>
          <a:lstStyle/>
          <a:p>
            <a:pPr marL="0" indent="0">
              <a:buSzPct val="100000"/>
              <a:buNone/>
            </a:pPr>
            <a:r>
              <a:rPr lang="zh-CN" altLang="en-US" sz="3200" b="1" spc="300">
                <a:solidFill>
                  <a:srgbClr val="EA5933"/>
                </a:solidFill>
                <a:latin typeface="微软雅黑" panose="020B0503020204020204" charset="-122"/>
                <a:ea typeface="微软雅黑" panose="020B0503020204020204" charset="-122"/>
              </a:rPr>
              <a:t>基尔大学排名</a:t>
            </a:r>
            <a:endParaRPr lang="zh-CN" altLang="en-US" sz="3200" b="1" spc="300">
              <a:solidFill>
                <a:srgbClr val="EA5933"/>
              </a:solidFill>
              <a:latin typeface="微软雅黑" panose="020B0503020204020204" charset="-122"/>
              <a:ea typeface="微软雅黑" panose="020B0503020204020204" charset="-122"/>
            </a:endParaRPr>
          </a:p>
        </p:txBody>
      </p:sp>
      <p:sp>
        <p:nvSpPr>
          <p:cNvPr id="7" name="Title 6"/>
          <p:cNvSpPr txBox="1"/>
          <p:nvPr>
            <p:custDataLst>
              <p:tags r:id="rId5"/>
            </p:custDataLst>
          </p:nvPr>
        </p:nvSpPr>
        <p:spPr>
          <a:xfrm>
            <a:off x="205740" y="1132205"/>
            <a:ext cx="3168650" cy="2525395"/>
          </a:xfrm>
          <a:prstGeom prst="rect">
            <a:avLst/>
          </a:prstGeom>
          <a:noFill/>
          <a:ln w="3175">
            <a:noFill/>
            <a:prstDash val="dash"/>
          </a:ln>
        </p:spPr>
        <p:txBody>
          <a:bodyPr wrap="square" lIns="68580" tIns="34290" rIns="68580" bIns="3429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英国</a:t>
            </a:r>
            <a:r>
              <a:rPr lang="zh-CN" altLang="en-US"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卫报排名第32名 </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               （2020年，稳居前50）</a:t>
            </a:r>
            <a:endPar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QS</a:t>
            </a:r>
            <a:r>
              <a:rPr lang="zh-CN" altLang="en-US"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世界排名514名</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（2014年）</a:t>
            </a:r>
            <a:endPar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THE</a:t>
            </a:r>
            <a:r>
              <a:rPr lang="zh-CN" altLang="en-US"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欧洲</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最具影响力及经济影响力大学</a:t>
            </a:r>
            <a:r>
              <a:rPr altLang="zh-CN"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TOP35</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（2020年）</a:t>
            </a:r>
            <a:endPar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商管类硕士课程体验</a:t>
            </a:r>
            <a:r>
              <a:rPr lang="zh-CN" altLang="en-US"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全英</a:t>
            </a:r>
            <a:r>
              <a:rPr altLang="zh-CN"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TOP3</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a:t>
            </a:r>
            <a:r>
              <a:rPr altLang="zh-CN"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2019</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年</a:t>
            </a:r>
            <a:r>
              <a:rPr altLang="zh-CN"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NSS</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调查）</a:t>
            </a:r>
            <a:endParaRPr lang="zh-CN" altLang="en-US"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商业研究</a:t>
            </a:r>
            <a:r>
              <a:rPr altLang="zh-CN"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金融专业全英</a:t>
            </a:r>
            <a:r>
              <a:rPr altLang="zh-CN"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TOP10</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sym typeface="+mn-ea"/>
              </a:rPr>
              <a:t>（</a:t>
            </a:r>
            <a:r>
              <a:rPr altLang="zh-CN"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sym typeface="+mn-ea"/>
              </a:rPr>
              <a:t>2019</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sym typeface="+mn-ea"/>
              </a:rPr>
              <a:t>年</a:t>
            </a:r>
            <a:r>
              <a:rPr altLang="zh-CN"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sym typeface="+mn-ea"/>
              </a:rPr>
              <a:t>NSS</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sym typeface="+mn-ea"/>
              </a:rPr>
              <a:t>调查）</a:t>
            </a:r>
            <a:endPar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sym typeface="+mn-ea"/>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优质图书馆及开放时间</a:t>
            </a:r>
            <a:r>
              <a:rPr lang="zh-CN" altLang="en-US"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全英</a:t>
            </a:r>
            <a:r>
              <a:rPr altLang="zh-CN" sz="1400" b="1" spc="200">
                <a:ln w="3175">
                  <a:noFill/>
                  <a:prstDash val="dash"/>
                </a:ln>
                <a:solidFill>
                  <a:srgbClr val="FF0000"/>
                </a:solidFill>
                <a:latin typeface="微软雅黑" panose="020B0503020204020204" charset="-122"/>
                <a:ea typeface="微软雅黑" panose="020B0503020204020204" charset="-122"/>
                <a:cs typeface="微软雅黑" panose="020B0503020204020204" charset="-122"/>
              </a:rPr>
              <a:t>TOP1</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a:t>
            </a:r>
            <a:r>
              <a:rPr altLang="zh-CN"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2019</a:t>
            </a:r>
            <a:r>
              <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rPr>
              <a:t>泰晤士高等教育）</a:t>
            </a:r>
            <a:endParaRPr lang="zh-CN" altLang="en-US" sz="1400" b="1" spc="200">
              <a:ln w="3175">
                <a:noFill/>
                <a:prstDash val="dash"/>
              </a:ln>
              <a:solidFill>
                <a:srgbClr val="000000"/>
              </a:solidFill>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6"/>
          <a:stretch>
            <a:fillRect/>
          </a:stretch>
        </p:blipFill>
        <p:spPr>
          <a:xfrm>
            <a:off x="3707765" y="123825"/>
            <a:ext cx="5073015" cy="4787900"/>
          </a:xfrm>
          <a:prstGeom prst="rect">
            <a:avLst/>
          </a:prstGeom>
        </p:spPr>
      </p:pic>
    </p:spTree>
    <p:custDataLst>
      <p:tags r:id="rId7"/>
    </p:custDataLst>
  </p:cSld>
  <p:clrMapOvr>
    <a:masterClrMapping/>
  </p:clrMapOvr>
  <p:transition spd="med">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2987675" y="-20320"/>
            <a:ext cx="4018280" cy="5196205"/>
          </a:xfrm>
          <a:prstGeom prst="rect">
            <a:avLst/>
          </a:prstGeom>
        </p:spPr>
      </p:pic>
    </p:spTree>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文本框 1"/>
          <p:cNvSpPr txBox="1"/>
          <p:nvPr>
            <p:custDataLst>
              <p:tags r:id="rId2"/>
            </p:custDataLst>
          </p:nvPr>
        </p:nvSpPr>
        <p:spPr>
          <a:xfrm>
            <a:off x="1052830" y="187960"/>
            <a:ext cx="7489825" cy="1076325"/>
          </a:xfrm>
          <a:prstGeom prst="rect">
            <a:avLst/>
          </a:prstGeom>
          <a:noFill/>
        </p:spPr>
        <p:txBody>
          <a:bodyPr wrap="square" rtlCol="0">
            <a:spAutoFit/>
            <a:scene3d>
              <a:camera prst="orthographicFront"/>
              <a:lightRig rig="threePt" dir="t"/>
            </a:scene3d>
          </a:bodyPr>
          <a:lstStyle/>
          <a:p>
            <a:pPr algn="ctr"/>
            <a:r>
              <a:rPr lang="en-US" altLang="zh-CN" sz="3200" b="1">
                <a:solidFill>
                  <a:srgbClr val="EA5933"/>
                </a:solidFill>
                <a:effectLst/>
                <a:latin typeface="微软雅黑" panose="020B0503020204020204" charset="-122"/>
                <a:ea typeface="微软雅黑" panose="020B0503020204020204" charset="-122"/>
              </a:rPr>
              <a:t>KEELE BUSINESS SCHOOL </a:t>
            </a:r>
            <a:endParaRPr lang="en-US" altLang="zh-CN" sz="3200" b="1">
              <a:solidFill>
                <a:srgbClr val="EA5933"/>
              </a:solidFill>
              <a:effectLst/>
              <a:latin typeface="微软雅黑" panose="020B0503020204020204" charset="-122"/>
              <a:ea typeface="微软雅黑" panose="020B0503020204020204" charset="-122"/>
            </a:endParaRPr>
          </a:p>
          <a:p>
            <a:pPr algn="ctr"/>
            <a:r>
              <a:rPr lang="zh-CN" altLang="en-US" sz="3200" b="1">
                <a:solidFill>
                  <a:srgbClr val="EA5933"/>
                </a:solidFill>
                <a:effectLst/>
                <a:latin typeface="微软雅黑" panose="020B0503020204020204" charset="-122"/>
                <a:ea typeface="微软雅黑" panose="020B0503020204020204" charset="-122"/>
              </a:rPr>
              <a:t>商学院 </a:t>
            </a:r>
            <a:r>
              <a:rPr lang="en-US" altLang="zh-CN" sz="3200" b="1">
                <a:solidFill>
                  <a:srgbClr val="EA5933"/>
                </a:solidFill>
                <a:effectLst/>
                <a:latin typeface="微软雅黑" panose="020B0503020204020204" charset="-122"/>
                <a:ea typeface="微软雅黑" panose="020B0503020204020204" charset="-122"/>
              </a:rPr>
              <a:t>KBS</a:t>
            </a:r>
            <a:endParaRPr lang="en-US" altLang="zh-CN" sz="3200" b="1">
              <a:solidFill>
                <a:srgbClr val="EA5933"/>
              </a:solidFill>
              <a:effectLst/>
              <a:latin typeface="微软雅黑" panose="020B0503020204020204" charset="-122"/>
              <a:ea typeface="微软雅黑" panose="020B0503020204020204" charset="-122"/>
            </a:endParaRPr>
          </a:p>
        </p:txBody>
      </p:sp>
      <p:sp>
        <p:nvSpPr>
          <p:cNvPr id="11" name="椭圆 10"/>
          <p:cNvSpPr/>
          <p:nvPr>
            <p:custDataLst>
              <p:tags r:id="rId3"/>
            </p:custDataLst>
          </p:nvPr>
        </p:nvSpPr>
        <p:spPr>
          <a:xfrm>
            <a:off x="4958080" y="1478280"/>
            <a:ext cx="4185920" cy="3977640"/>
          </a:xfrm>
          <a:prstGeom prst="ellipse">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l">
              <a:buFont typeface="Wingdings" panose="05000000000000000000" pitchFamily="2" charset="2"/>
              <a:buChar char="Ø"/>
            </a:pPr>
            <a:r>
              <a:rPr lang="zh-CN" altLang="en-US" b="1">
                <a:solidFill>
                  <a:schemeClr val="accent5"/>
                </a:solidFill>
                <a:latin typeface="微软雅黑" panose="020B0503020204020204" charset="-122"/>
                <a:ea typeface="微软雅黑" panose="020B0503020204020204" charset="-122"/>
                <a:cs typeface="微软雅黑" panose="020B0503020204020204" charset="-122"/>
              </a:rPr>
              <a:t>学生认可</a:t>
            </a:r>
            <a:r>
              <a:rPr lang="zh-CN" altLang="en-US">
                <a:solidFill>
                  <a:schemeClr val="accent5"/>
                </a:solidFill>
                <a:latin typeface="微软雅黑" panose="020B0503020204020204" charset="-122"/>
                <a:ea typeface="微软雅黑" panose="020B0503020204020204" charset="-122"/>
                <a:cs typeface="微软雅黑" panose="020B0503020204020204" charset="-122"/>
              </a:rPr>
              <a:t>：全英最受欢迎的商学院之一，</a:t>
            </a:r>
            <a:r>
              <a:rPr lang="en-US" altLang="zh-CN" b="1">
                <a:solidFill>
                  <a:srgbClr val="FF0000"/>
                </a:solidFill>
                <a:latin typeface="微软雅黑" panose="020B0503020204020204" charset="-122"/>
                <a:ea typeface="微软雅黑" panose="020B0503020204020204" charset="-122"/>
                <a:cs typeface="微软雅黑" panose="020B0503020204020204" charset="-122"/>
              </a:rPr>
              <a:t>NSS</a:t>
            </a:r>
            <a:r>
              <a:rPr lang="zh-CN" altLang="en-US" b="1">
                <a:solidFill>
                  <a:srgbClr val="FF0000"/>
                </a:solidFill>
                <a:latin typeface="微软雅黑" panose="020B0503020204020204" charset="-122"/>
                <a:ea typeface="微软雅黑" panose="020B0503020204020204" charset="-122"/>
                <a:cs typeface="微软雅黑" panose="020B0503020204020204" charset="-122"/>
              </a:rPr>
              <a:t>学生满意度全英第一</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a:p>
            <a:pPr marL="285750" indent="-285750" algn="l">
              <a:buFont typeface="Wingdings" panose="05000000000000000000" pitchFamily="2" charset="2"/>
              <a:buChar char="Ø"/>
            </a:pPr>
            <a:r>
              <a:rPr lang="zh-CN" altLang="en-US" b="1">
                <a:solidFill>
                  <a:schemeClr val="accent5"/>
                </a:solidFill>
                <a:latin typeface="微软雅黑" panose="020B0503020204020204" charset="-122"/>
                <a:ea typeface="微软雅黑" panose="020B0503020204020204" charset="-122"/>
                <a:cs typeface="微软雅黑" panose="020B0503020204020204" charset="-122"/>
              </a:rPr>
              <a:t>行业认证</a:t>
            </a:r>
            <a:r>
              <a:rPr lang="zh-CN" altLang="en-US">
                <a:solidFill>
                  <a:schemeClr val="accent5"/>
                </a:solidFill>
                <a:latin typeface="微软雅黑" panose="020B0503020204020204" charset="-122"/>
                <a:ea typeface="微软雅黑" panose="020B0503020204020204" charset="-122"/>
                <a:cs typeface="微软雅黑" panose="020B0503020204020204" charset="-122"/>
              </a:rPr>
              <a:t>：多重国际认证课程：</a:t>
            </a:r>
            <a:r>
              <a:rPr lang="en-US" altLang="zh-CN" b="1">
                <a:solidFill>
                  <a:srgbClr val="FF0000"/>
                </a:solidFill>
                <a:latin typeface="微软雅黑" panose="020B0503020204020204" charset="-122"/>
                <a:ea typeface="微软雅黑" panose="020B0503020204020204" charset="-122"/>
                <a:cs typeface="微软雅黑" panose="020B0503020204020204" charset="-122"/>
              </a:rPr>
              <a:t>ACCA/CIMA/CIPD</a:t>
            </a:r>
            <a:r>
              <a:rPr lang="zh-CN" altLang="en-US">
                <a:solidFill>
                  <a:schemeClr val="accent5"/>
                </a:solidFill>
                <a:latin typeface="微软雅黑" panose="020B0503020204020204" charset="-122"/>
                <a:ea typeface="微软雅黑" panose="020B0503020204020204" charset="-122"/>
                <a:cs typeface="微软雅黑" panose="020B0503020204020204" charset="-122"/>
              </a:rPr>
              <a:t>等</a:t>
            </a:r>
            <a:endParaRPr lang="zh-CN" altLang="en-US">
              <a:solidFill>
                <a:schemeClr val="accent5"/>
              </a:solidFill>
              <a:latin typeface="微软雅黑" panose="020B0503020204020204" charset="-122"/>
              <a:ea typeface="微软雅黑" panose="020B0503020204020204" charset="-122"/>
              <a:cs typeface="微软雅黑" panose="020B0503020204020204" charset="-122"/>
            </a:endParaRPr>
          </a:p>
          <a:p>
            <a:pPr marL="285750" indent="-285750" algn="l">
              <a:buFont typeface="Wingdings" panose="05000000000000000000" pitchFamily="2" charset="2"/>
              <a:buChar char="Ø"/>
            </a:pPr>
            <a:r>
              <a:rPr lang="zh-CN" altLang="en-US" b="1">
                <a:solidFill>
                  <a:schemeClr val="accent5"/>
                </a:solidFill>
                <a:latin typeface="微软雅黑" panose="020B0503020204020204" charset="-122"/>
                <a:ea typeface="微软雅黑" panose="020B0503020204020204" charset="-122"/>
                <a:cs typeface="微软雅黑" panose="020B0503020204020204" charset="-122"/>
              </a:rPr>
              <a:t>师资强大</a:t>
            </a:r>
            <a:r>
              <a:rPr lang="zh-CN" altLang="en-US">
                <a:solidFill>
                  <a:schemeClr val="accent5"/>
                </a:solidFill>
                <a:latin typeface="微软雅黑" panose="020B0503020204020204" charset="-122"/>
                <a:ea typeface="微软雅黑" panose="020B0503020204020204" charset="-122"/>
                <a:cs typeface="微软雅黑" panose="020B0503020204020204" charset="-122"/>
              </a:rPr>
              <a:t>：</a:t>
            </a:r>
            <a:r>
              <a:rPr lang="en-US" altLang="zh-CN" b="1">
                <a:solidFill>
                  <a:srgbClr val="FF0000"/>
                </a:solidFill>
                <a:latin typeface="微软雅黑" panose="020B0503020204020204" charset="-122"/>
                <a:ea typeface="微软雅黑" panose="020B0503020204020204" charset="-122"/>
                <a:cs typeface="微软雅黑" panose="020B0503020204020204" charset="-122"/>
                <a:sym typeface="+mn-ea"/>
              </a:rPr>
              <a:t>G5</a:t>
            </a:r>
            <a:r>
              <a:rPr lang="zh-CN" altLang="en-US">
                <a:solidFill>
                  <a:schemeClr val="accent5"/>
                </a:solidFill>
                <a:latin typeface="微软雅黑" panose="020B0503020204020204" charset="-122"/>
                <a:ea typeface="微软雅黑" panose="020B0503020204020204" charset="-122"/>
                <a:cs typeface="微软雅黑" panose="020B0503020204020204" charset="-122"/>
                <a:sym typeface="+mn-ea"/>
              </a:rPr>
              <a:t>毕业，</a:t>
            </a:r>
            <a:r>
              <a:rPr lang="en-US" altLang="zh-CN" b="1">
                <a:solidFill>
                  <a:srgbClr val="FF0000"/>
                </a:solidFill>
                <a:latin typeface="微软雅黑" panose="020B0503020204020204" charset="-122"/>
                <a:ea typeface="微软雅黑" panose="020B0503020204020204" charset="-122"/>
                <a:cs typeface="微软雅黑" panose="020B0503020204020204" charset="-122"/>
              </a:rPr>
              <a:t>50%</a:t>
            </a:r>
            <a:r>
              <a:rPr lang="zh-CN" altLang="en-US">
                <a:solidFill>
                  <a:schemeClr val="accent5"/>
                </a:solidFill>
                <a:latin typeface="微软雅黑" panose="020B0503020204020204" charset="-122"/>
                <a:ea typeface="微软雅黑" panose="020B0503020204020204" charset="-122"/>
                <a:cs typeface="微软雅黑" panose="020B0503020204020204" charset="-122"/>
              </a:rPr>
              <a:t>以上教师每年获得</a:t>
            </a:r>
            <a:r>
              <a:rPr lang="zh-CN" altLang="en-US" b="1">
                <a:solidFill>
                  <a:srgbClr val="FF0000"/>
                </a:solidFill>
                <a:latin typeface="微软雅黑" panose="020B0503020204020204" charset="-122"/>
                <a:ea typeface="微软雅黑" panose="020B0503020204020204" charset="-122"/>
                <a:cs typeface="微软雅黑" panose="020B0503020204020204" charset="-122"/>
              </a:rPr>
              <a:t>好评</a:t>
            </a:r>
            <a:r>
              <a:rPr lang="zh-CN" altLang="en-US">
                <a:solidFill>
                  <a:schemeClr val="accent5"/>
                </a:solidFill>
                <a:latin typeface="微软雅黑" panose="020B0503020204020204" charset="-122"/>
                <a:ea typeface="微软雅黑" panose="020B0503020204020204" charset="-122"/>
                <a:cs typeface="微软雅黑" panose="020B0503020204020204" charset="-122"/>
              </a:rPr>
              <a:t>，行业经验丰富，带领学生商业项目</a:t>
            </a:r>
            <a:endParaRPr lang="zh-CN" altLang="en-US">
              <a:solidFill>
                <a:schemeClr val="accent5"/>
              </a:solidFill>
              <a:latin typeface="微软雅黑" panose="020B0503020204020204" charset="-122"/>
              <a:ea typeface="微软雅黑" panose="020B0503020204020204" charset="-122"/>
              <a:cs typeface="微软雅黑" panose="020B0503020204020204" charset="-122"/>
            </a:endParaRPr>
          </a:p>
          <a:p>
            <a:pPr marL="285750" indent="-285750" algn="l">
              <a:buFont typeface="Wingdings" panose="05000000000000000000" pitchFamily="2" charset="2"/>
              <a:buChar char="Ø"/>
            </a:pPr>
            <a:r>
              <a:rPr lang="zh-CN" altLang="en-US" b="1">
                <a:solidFill>
                  <a:schemeClr val="accent5"/>
                </a:solidFill>
                <a:latin typeface="微软雅黑" panose="020B0503020204020204" charset="-122"/>
                <a:ea typeface="微软雅黑" panose="020B0503020204020204" charset="-122"/>
                <a:cs typeface="微软雅黑" panose="020B0503020204020204" charset="-122"/>
              </a:rPr>
              <a:t>尖端设备</a:t>
            </a:r>
            <a:r>
              <a:rPr lang="zh-CN" altLang="en-US">
                <a:solidFill>
                  <a:schemeClr val="accent5"/>
                </a:solidFill>
                <a:latin typeface="微软雅黑" panose="020B0503020204020204" charset="-122"/>
                <a:ea typeface="微软雅黑" panose="020B0503020204020204" charset="-122"/>
                <a:cs typeface="微软雅黑" panose="020B0503020204020204" charset="-122"/>
              </a:rPr>
              <a:t>：彭博终端（</a:t>
            </a:r>
            <a:r>
              <a:rPr lang="zh-CN" altLang="en-US" b="1">
                <a:solidFill>
                  <a:srgbClr val="FF0000"/>
                </a:solidFill>
                <a:latin typeface="微软雅黑" panose="020B0503020204020204" charset="-122"/>
                <a:ea typeface="微软雅黑" panose="020B0503020204020204" charset="-122"/>
                <a:cs typeface="微软雅黑" panose="020B0503020204020204" charset="-122"/>
              </a:rPr>
              <a:t>全部商科免费彭博证书</a:t>
            </a:r>
            <a:r>
              <a:rPr lang="zh-CN" altLang="en-US">
                <a:solidFill>
                  <a:schemeClr val="accent5"/>
                </a:solidFill>
                <a:latin typeface="微软雅黑" panose="020B0503020204020204" charset="-122"/>
                <a:ea typeface="微软雅黑" panose="020B0503020204020204" charset="-122"/>
                <a:cs typeface="微软雅黑" panose="020B0503020204020204" charset="-122"/>
              </a:rPr>
              <a:t>），新教学楼当地</a:t>
            </a:r>
            <a:r>
              <a:rPr lang="zh-CN" altLang="en-US" b="1">
                <a:solidFill>
                  <a:srgbClr val="FF0000"/>
                </a:solidFill>
                <a:latin typeface="微软雅黑" panose="020B0503020204020204" charset="-122"/>
                <a:ea typeface="微软雅黑" panose="020B0503020204020204" charset="-122"/>
                <a:cs typeface="微软雅黑" panose="020B0503020204020204" charset="-122"/>
              </a:rPr>
              <a:t>企业孵化器</a:t>
            </a:r>
            <a:r>
              <a:rPr lang="zh-CN" altLang="en-US">
                <a:solidFill>
                  <a:schemeClr val="accent5"/>
                </a:solidFill>
                <a:latin typeface="微软雅黑" panose="020B0503020204020204" charset="-122"/>
                <a:ea typeface="微软雅黑" panose="020B0503020204020204" charset="-122"/>
                <a:cs typeface="微软雅黑" panose="020B0503020204020204" charset="-122"/>
              </a:rPr>
              <a:t>，创新中心</a:t>
            </a:r>
            <a:endParaRPr lang="zh-CN" altLang="en-US">
              <a:solidFill>
                <a:schemeClr val="accent5"/>
              </a:solidFill>
              <a:latin typeface="微软雅黑" panose="020B0503020204020204" charset="-122"/>
              <a:ea typeface="微软雅黑" panose="020B0503020204020204" charset="-122"/>
              <a:cs typeface="微软雅黑" panose="020B0503020204020204" charset="-122"/>
            </a:endParaRPr>
          </a:p>
          <a:p>
            <a:pPr marL="285750" indent="-285750" algn="l">
              <a:buFont typeface="Wingdings" panose="05000000000000000000" pitchFamily="2" charset="2"/>
              <a:buChar char="Ø"/>
            </a:pPr>
            <a:r>
              <a:rPr lang="zh-CN" altLang="en-US" b="1">
                <a:solidFill>
                  <a:schemeClr val="accent5"/>
                </a:solidFill>
                <a:latin typeface="微软雅黑" panose="020B0503020204020204" charset="-122"/>
                <a:ea typeface="微软雅黑" panose="020B0503020204020204" charset="-122"/>
                <a:cs typeface="微软雅黑" panose="020B0503020204020204" charset="-122"/>
              </a:rPr>
              <a:t>毕业走向</a:t>
            </a:r>
            <a:r>
              <a:rPr lang="zh-CN" altLang="en-US">
                <a:solidFill>
                  <a:schemeClr val="accent5"/>
                </a:solidFill>
                <a:latin typeface="微软雅黑" panose="020B0503020204020204" charset="-122"/>
                <a:ea typeface="微软雅黑" panose="020B0503020204020204" charset="-122"/>
                <a:cs typeface="微软雅黑" panose="020B0503020204020204" charset="-122"/>
              </a:rPr>
              <a:t>：优异毕业成绩（</a:t>
            </a:r>
            <a:r>
              <a:rPr lang="en-US" altLang="zh-CN" b="1">
                <a:solidFill>
                  <a:srgbClr val="FF0000"/>
                </a:solidFill>
                <a:latin typeface="微软雅黑" panose="020B0503020204020204" charset="-122"/>
                <a:ea typeface="微软雅黑" panose="020B0503020204020204" charset="-122"/>
                <a:cs typeface="微软雅黑" panose="020B0503020204020204" charset="-122"/>
              </a:rPr>
              <a:t>75%</a:t>
            </a:r>
            <a:r>
              <a:rPr lang="zh-CN" altLang="en-US" b="1">
                <a:solidFill>
                  <a:srgbClr val="FF0000"/>
                </a:solidFill>
                <a:latin typeface="微软雅黑" panose="020B0503020204020204" charset="-122"/>
                <a:ea typeface="微软雅黑" panose="020B0503020204020204" charset="-122"/>
                <a:cs typeface="微软雅黑" panose="020B0503020204020204" charset="-122"/>
              </a:rPr>
              <a:t>以上</a:t>
            </a:r>
            <a:r>
              <a:rPr lang="en-US" altLang="zh-CN" b="1">
                <a:solidFill>
                  <a:srgbClr val="FF0000"/>
                </a:solidFill>
                <a:latin typeface="微软雅黑" panose="020B0503020204020204" charset="-122"/>
                <a:ea typeface="微软雅黑" panose="020B0503020204020204" charset="-122"/>
                <a:cs typeface="微软雅黑" panose="020B0503020204020204" charset="-122"/>
              </a:rPr>
              <a:t>2:1</a:t>
            </a:r>
            <a:r>
              <a:rPr lang="zh-CN" altLang="en-US" b="1">
                <a:solidFill>
                  <a:srgbClr val="FF0000"/>
                </a:solidFill>
                <a:latin typeface="微软雅黑" panose="020B0503020204020204" charset="-122"/>
                <a:ea typeface="微软雅黑" panose="020B0503020204020204" charset="-122"/>
                <a:cs typeface="微软雅黑" panose="020B0503020204020204" charset="-122"/>
              </a:rPr>
              <a:t>比例</a:t>
            </a:r>
            <a:r>
              <a:rPr lang="zh-CN" altLang="en-US">
                <a:solidFill>
                  <a:schemeClr val="accent5"/>
                </a:solidFill>
                <a:latin typeface="微软雅黑" panose="020B0503020204020204" charset="-122"/>
                <a:ea typeface="微软雅黑" panose="020B0503020204020204" charset="-122"/>
                <a:cs typeface="微软雅黑" panose="020B0503020204020204" charset="-122"/>
              </a:rPr>
              <a:t>），排名前</a:t>
            </a:r>
            <a:r>
              <a:rPr lang="en-US" altLang="zh-CN">
                <a:solidFill>
                  <a:schemeClr val="accent5"/>
                </a:solidFill>
                <a:latin typeface="微软雅黑" panose="020B0503020204020204" charset="-122"/>
                <a:ea typeface="微软雅黑" panose="020B0503020204020204" charset="-122"/>
                <a:cs typeface="微软雅黑" panose="020B0503020204020204" charset="-122"/>
              </a:rPr>
              <a:t>20</a:t>
            </a:r>
            <a:r>
              <a:rPr lang="zh-CN" altLang="en-US">
                <a:solidFill>
                  <a:schemeClr val="accent5"/>
                </a:solidFill>
                <a:latin typeface="微软雅黑" panose="020B0503020204020204" charset="-122"/>
                <a:ea typeface="微软雅黑" panose="020B0503020204020204" charset="-122"/>
                <a:cs typeface="微软雅黑" panose="020B0503020204020204" charset="-122"/>
              </a:rPr>
              <a:t>研究生院校和世界</a:t>
            </a:r>
            <a:r>
              <a:rPr lang="en-US" altLang="zh-CN">
                <a:solidFill>
                  <a:schemeClr val="accent5"/>
                </a:solidFill>
                <a:latin typeface="微软雅黑" panose="020B0503020204020204" charset="-122"/>
                <a:ea typeface="微软雅黑" panose="020B0503020204020204" charset="-122"/>
                <a:cs typeface="微软雅黑" panose="020B0503020204020204" charset="-122"/>
              </a:rPr>
              <a:t>500</a:t>
            </a:r>
            <a:r>
              <a:rPr lang="zh-CN" altLang="en-US">
                <a:solidFill>
                  <a:schemeClr val="accent5"/>
                </a:solidFill>
                <a:latin typeface="微软雅黑" panose="020B0503020204020204" charset="-122"/>
                <a:ea typeface="微软雅黑" panose="020B0503020204020204" charset="-122"/>
                <a:cs typeface="微软雅黑" panose="020B0503020204020204" charset="-122"/>
              </a:rPr>
              <a:t>强企业</a:t>
            </a:r>
            <a:endParaRPr lang="zh-CN" altLang="en-US">
              <a:solidFill>
                <a:schemeClr val="accent5"/>
              </a:solidFill>
              <a:latin typeface="微软雅黑" panose="020B0503020204020204" charset="-122"/>
              <a:ea typeface="微软雅黑" panose="020B0503020204020204" charset="-122"/>
              <a:cs typeface="微软雅黑" panose="020B0503020204020204" charset="-122"/>
            </a:endParaRPr>
          </a:p>
        </p:txBody>
      </p:sp>
      <p:sp>
        <p:nvSpPr>
          <p:cNvPr id="21" name="流程图: 离页连接符 20"/>
          <p:cNvSpPr/>
          <p:nvPr>
            <p:custDataLst>
              <p:tags r:id="rId4"/>
            </p:custDataLst>
          </p:nvPr>
        </p:nvSpPr>
        <p:spPr>
          <a:xfrm>
            <a:off x="186690" y="99695"/>
            <a:ext cx="1312545" cy="1760220"/>
          </a:xfrm>
          <a:prstGeom prst="flowChartOffpageConnector">
            <a:avLst/>
          </a:prstGeom>
          <a:solidFill>
            <a:schemeClr val="tx1"/>
          </a:solidFill>
          <a:ln>
            <a:solidFill>
              <a:schemeClr val="bg1"/>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zh-CN" sz="1200" b="1">
                <a:solidFill>
                  <a:schemeClr val="bg1"/>
                </a:solidFill>
                <a:latin typeface="微软雅黑" panose="020B0503020204020204" charset="-122"/>
                <a:ea typeface="微软雅黑" panose="020B0503020204020204" charset="-122"/>
              </a:rPr>
              <a:t>97.5%</a:t>
            </a:r>
            <a:endParaRPr lang="en-US" altLang="zh-CN" sz="1200" b="1">
              <a:solidFill>
                <a:schemeClr val="bg1"/>
              </a:solidFill>
              <a:latin typeface="微软雅黑" panose="020B0503020204020204" charset="-122"/>
              <a:ea typeface="微软雅黑" panose="020B0503020204020204" charset="-122"/>
            </a:endParaRPr>
          </a:p>
          <a:p>
            <a:pPr algn="ctr"/>
            <a:r>
              <a:rPr lang="zh-CN" altLang="en-US" sz="1200" b="1">
                <a:solidFill>
                  <a:schemeClr val="bg1"/>
                </a:solidFill>
                <a:latin typeface="微软雅黑" panose="020B0503020204020204" charset="-122"/>
                <a:ea typeface="微软雅黑" panose="020B0503020204020204" charset="-122"/>
              </a:rPr>
              <a:t>毕业生就业率</a:t>
            </a:r>
            <a:endParaRPr lang="zh-CN" altLang="en-US" sz="1200" b="1">
              <a:solidFill>
                <a:schemeClr val="bg1"/>
              </a:solidFill>
              <a:latin typeface="微软雅黑" panose="020B0503020204020204" charset="-122"/>
              <a:ea typeface="微软雅黑" panose="020B0503020204020204" charset="-122"/>
            </a:endParaRPr>
          </a:p>
          <a:p>
            <a:pPr algn="ctr"/>
            <a:r>
              <a:rPr lang="zh-CN" altLang="en-US" sz="1200" b="1">
                <a:solidFill>
                  <a:schemeClr val="bg1"/>
                </a:solidFill>
                <a:latin typeface="微软雅黑" panose="020B0503020204020204" charset="-122"/>
                <a:ea typeface="微软雅黑" panose="020B0503020204020204" charset="-122"/>
              </a:rPr>
              <a:t>全英第一</a:t>
            </a:r>
            <a:endParaRPr lang="zh-CN" altLang="en-US" sz="1200" b="1">
              <a:solidFill>
                <a:schemeClr val="bg1"/>
              </a:solidFill>
              <a:latin typeface="微软雅黑" panose="020B0503020204020204" charset="-122"/>
              <a:ea typeface="微软雅黑" panose="020B0503020204020204" charset="-122"/>
            </a:endParaRPr>
          </a:p>
          <a:p>
            <a:pPr algn="ctr"/>
            <a:r>
              <a:rPr lang="en-US" altLang="zh-CN" sz="1200" b="1">
                <a:solidFill>
                  <a:schemeClr val="bg1"/>
                </a:solidFill>
                <a:latin typeface="微软雅黑" panose="020B0503020204020204" charset="-122"/>
                <a:ea typeface="微软雅黑" panose="020B0503020204020204" charset="-122"/>
              </a:rPr>
              <a:t>-2016</a:t>
            </a:r>
            <a:r>
              <a:rPr lang="zh-CN" altLang="en-US" sz="1200" b="1">
                <a:solidFill>
                  <a:schemeClr val="bg1"/>
                </a:solidFill>
                <a:latin typeface="微软雅黑" panose="020B0503020204020204" charset="-122"/>
                <a:ea typeface="微软雅黑" panose="020B0503020204020204" charset="-122"/>
              </a:rPr>
              <a:t>年</a:t>
            </a:r>
            <a:r>
              <a:rPr lang="en-US" altLang="zh-CN" sz="1200" b="1">
                <a:solidFill>
                  <a:schemeClr val="bg1"/>
                </a:solidFill>
                <a:latin typeface="微软雅黑" panose="020B0503020204020204" charset="-122"/>
                <a:ea typeface="微软雅黑" panose="020B0503020204020204" charset="-122"/>
              </a:rPr>
              <a:t>HESA</a:t>
            </a:r>
            <a:endParaRPr lang="en-US" altLang="zh-CN" sz="1200" b="1">
              <a:solidFill>
                <a:schemeClr val="bg1"/>
              </a:solidFill>
              <a:latin typeface="微软雅黑" panose="020B0503020204020204" charset="-122"/>
              <a:ea typeface="微软雅黑" panose="020B0503020204020204" charset="-122"/>
            </a:endParaRPr>
          </a:p>
        </p:txBody>
      </p:sp>
    </p:spTree>
    <p:custDataLst>
      <p:tags r:id="rId5"/>
    </p:custDataLst>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pPr algn="ctr"/>
            <a:r>
              <a:rPr lang="zh-CN" altLang="en-US" sz="3200" b="1">
                <a:latin typeface="微软雅黑" panose="020B0503020204020204" charset="-122"/>
                <a:ea typeface="微软雅黑" panose="020B0503020204020204" charset="-122"/>
              </a:rPr>
              <a:t>商学院课程认证（弄清楚）</a:t>
            </a:r>
            <a:endParaRPr lang="zh-CN" altLang="en-US" sz="3200" b="1">
              <a:latin typeface="微软雅黑" panose="020B0503020204020204" charset="-122"/>
              <a:ea typeface="微软雅黑" panose="020B0503020204020204" charset="-122"/>
            </a:endParaRPr>
          </a:p>
        </p:txBody>
      </p:sp>
      <p:pic>
        <p:nvPicPr>
          <p:cNvPr id="5" name="图片 4" descr="acca"/>
          <p:cNvPicPr>
            <a:picLocks noChangeAspect="1"/>
          </p:cNvPicPr>
          <p:nvPr>
            <p:custDataLst>
              <p:tags r:id="rId2"/>
            </p:custDataLst>
          </p:nvPr>
        </p:nvPicPr>
        <p:blipFill>
          <a:blip r:embed="rId3"/>
          <a:stretch>
            <a:fillRect/>
          </a:stretch>
        </p:blipFill>
        <p:spPr>
          <a:xfrm>
            <a:off x="0" y="800735"/>
            <a:ext cx="2352675" cy="1569085"/>
          </a:xfrm>
          <a:prstGeom prst="rect">
            <a:avLst/>
          </a:prstGeom>
        </p:spPr>
      </p:pic>
      <p:pic>
        <p:nvPicPr>
          <p:cNvPr id="6" name="图片 5" descr="cima"/>
          <p:cNvPicPr>
            <a:picLocks noChangeAspect="1"/>
          </p:cNvPicPr>
          <p:nvPr>
            <p:custDataLst>
              <p:tags r:id="rId4"/>
            </p:custDataLst>
          </p:nvPr>
        </p:nvPicPr>
        <p:blipFill>
          <a:blip r:embed="rId5"/>
          <a:stretch>
            <a:fillRect/>
          </a:stretch>
        </p:blipFill>
        <p:spPr>
          <a:xfrm>
            <a:off x="2290445" y="1063625"/>
            <a:ext cx="1800860" cy="1200150"/>
          </a:xfrm>
          <a:prstGeom prst="rect">
            <a:avLst/>
          </a:prstGeom>
        </p:spPr>
      </p:pic>
      <p:pic>
        <p:nvPicPr>
          <p:cNvPr id="7" name="图片 6" descr="CIM-GG-stacked-blue-RGB-200x105"/>
          <p:cNvPicPr>
            <a:picLocks noChangeAspect="1"/>
          </p:cNvPicPr>
          <p:nvPr>
            <p:custDataLst>
              <p:tags r:id="rId6"/>
            </p:custDataLst>
          </p:nvPr>
        </p:nvPicPr>
        <p:blipFill>
          <a:blip r:embed="rId7"/>
          <a:stretch>
            <a:fillRect/>
          </a:stretch>
        </p:blipFill>
        <p:spPr>
          <a:xfrm>
            <a:off x="7071995" y="2237105"/>
            <a:ext cx="1614805" cy="1007745"/>
          </a:xfrm>
          <a:prstGeom prst="rect">
            <a:avLst/>
          </a:prstGeom>
        </p:spPr>
      </p:pic>
      <p:pic>
        <p:nvPicPr>
          <p:cNvPr id="8" name="图片 7" descr="cipd"/>
          <p:cNvPicPr>
            <a:picLocks noChangeAspect="1"/>
          </p:cNvPicPr>
          <p:nvPr>
            <p:custDataLst>
              <p:tags r:id="rId8"/>
            </p:custDataLst>
          </p:nvPr>
        </p:nvPicPr>
        <p:blipFill>
          <a:blip r:embed="rId9"/>
          <a:stretch>
            <a:fillRect/>
          </a:stretch>
        </p:blipFill>
        <p:spPr>
          <a:xfrm>
            <a:off x="457200" y="2369820"/>
            <a:ext cx="1539875" cy="1027430"/>
          </a:xfrm>
          <a:prstGeom prst="rect">
            <a:avLst/>
          </a:prstGeom>
        </p:spPr>
      </p:pic>
      <p:pic>
        <p:nvPicPr>
          <p:cNvPr id="9" name="图片 8" descr="cipfa"/>
          <p:cNvPicPr>
            <a:picLocks noChangeAspect="1"/>
          </p:cNvPicPr>
          <p:nvPr>
            <p:custDataLst>
              <p:tags r:id="rId10"/>
            </p:custDataLst>
          </p:nvPr>
        </p:nvPicPr>
        <p:blipFill>
          <a:blip r:embed="rId11"/>
          <a:stretch>
            <a:fillRect/>
          </a:stretch>
        </p:blipFill>
        <p:spPr>
          <a:xfrm>
            <a:off x="2541270" y="2186940"/>
            <a:ext cx="1815465" cy="1210310"/>
          </a:xfrm>
          <a:prstGeom prst="rect">
            <a:avLst/>
          </a:prstGeom>
        </p:spPr>
      </p:pic>
      <p:pic>
        <p:nvPicPr>
          <p:cNvPr id="11" name="图片 10" descr="cmi90x90"/>
          <p:cNvPicPr>
            <a:picLocks noChangeAspect="1"/>
          </p:cNvPicPr>
          <p:nvPr>
            <p:custDataLst>
              <p:tags r:id="rId12"/>
            </p:custDataLst>
          </p:nvPr>
        </p:nvPicPr>
        <p:blipFill>
          <a:blip r:embed="rId13"/>
          <a:stretch>
            <a:fillRect/>
          </a:stretch>
        </p:blipFill>
        <p:spPr>
          <a:xfrm>
            <a:off x="4683125" y="3355340"/>
            <a:ext cx="1572260" cy="942340"/>
          </a:xfrm>
          <a:prstGeom prst="rect">
            <a:avLst/>
          </a:prstGeom>
        </p:spPr>
      </p:pic>
      <p:pic>
        <p:nvPicPr>
          <p:cNvPr id="12" name="图片 11" descr="PRME"/>
          <p:cNvPicPr>
            <a:picLocks noChangeAspect="1"/>
          </p:cNvPicPr>
          <p:nvPr>
            <p:custDataLst>
              <p:tags r:id="rId14"/>
            </p:custDataLst>
          </p:nvPr>
        </p:nvPicPr>
        <p:blipFill>
          <a:blip r:embed="rId15"/>
          <a:stretch>
            <a:fillRect/>
          </a:stretch>
        </p:blipFill>
        <p:spPr>
          <a:xfrm>
            <a:off x="5532755" y="2076450"/>
            <a:ext cx="1168400" cy="1168400"/>
          </a:xfrm>
          <a:prstGeom prst="rect">
            <a:avLst/>
          </a:prstGeom>
        </p:spPr>
      </p:pic>
      <p:pic>
        <p:nvPicPr>
          <p:cNvPr id="13" name="图片 12"/>
          <p:cNvPicPr>
            <a:picLocks noChangeAspect="1"/>
          </p:cNvPicPr>
          <p:nvPr>
            <p:custDataLst>
              <p:tags r:id="rId16"/>
            </p:custDataLst>
          </p:nvPr>
        </p:nvPicPr>
        <p:blipFill>
          <a:blip r:embed="rId17"/>
          <a:stretch>
            <a:fillRect/>
          </a:stretch>
        </p:blipFill>
        <p:spPr>
          <a:xfrm>
            <a:off x="4572000" y="1135380"/>
            <a:ext cx="1009015" cy="941070"/>
          </a:xfrm>
          <a:prstGeom prst="rect">
            <a:avLst/>
          </a:prstGeom>
        </p:spPr>
      </p:pic>
      <p:pic>
        <p:nvPicPr>
          <p:cNvPr id="3" name="图片 2"/>
          <p:cNvPicPr>
            <a:picLocks noChangeAspect="1"/>
          </p:cNvPicPr>
          <p:nvPr/>
        </p:nvPicPr>
        <p:blipFill>
          <a:blip r:embed="rId18"/>
          <a:stretch>
            <a:fillRect/>
          </a:stretch>
        </p:blipFill>
        <p:spPr>
          <a:xfrm>
            <a:off x="1880870" y="3397250"/>
            <a:ext cx="1830070" cy="955675"/>
          </a:xfrm>
          <a:prstGeom prst="rect">
            <a:avLst/>
          </a:prstGeom>
        </p:spPr>
      </p:pic>
      <p:pic>
        <p:nvPicPr>
          <p:cNvPr id="4" name="图片 3"/>
          <p:cNvPicPr>
            <a:picLocks noChangeAspect="1"/>
          </p:cNvPicPr>
          <p:nvPr/>
        </p:nvPicPr>
        <p:blipFill>
          <a:blip r:embed="rId19"/>
          <a:stretch>
            <a:fillRect/>
          </a:stretch>
        </p:blipFill>
        <p:spPr>
          <a:xfrm>
            <a:off x="6146800" y="1060450"/>
            <a:ext cx="1529080" cy="1016000"/>
          </a:xfrm>
          <a:prstGeom prst="rect">
            <a:avLst/>
          </a:prstGeom>
        </p:spPr>
      </p:pic>
    </p:spTree>
    <p:custDataLst>
      <p:tags r:id="rId20"/>
    </p:custDataLst>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67544" y="1851670"/>
            <a:ext cx="7560840" cy="587791"/>
          </a:xfrm>
        </p:spPr>
        <p:txBody>
          <a:bodyPr/>
          <a:lstStyle/>
          <a:p>
            <a:r>
              <a:rPr lang="zh-CN" altLang="en-US" sz="4000" b="1" dirty="0">
                <a:latin typeface="微软雅黑" panose="020B0503020204020204" charset="-122"/>
                <a:ea typeface="微软雅黑" panose="020B0503020204020204" charset="-122"/>
              </a:rPr>
              <a:t>基尔大</a:t>
            </a:r>
            <a:r>
              <a:rPr lang="ja-JP" altLang="en-US" sz="4000" b="1">
                <a:latin typeface="微软雅黑" panose="020B0503020204020204" charset="-122"/>
                <a:ea typeface="微软雅黑" panose="020B0503020204020204" charset="-122"/>
              </a:rPr>
              <a:t>学</a:t>
            </a:r>
            <a:r>
              <a:rPr lang="zh-CN" altLang="ja-JP" sz="4000" b="1">
                <a:latin typeface="微软雅黑" panose="020B0503020204020204" charset="-122"/>
                <a:ea typeface="微软雅黑" panose="020B0503020204020204" charset="-122"/>
              </a:rPr>
              <a:t>硕士奖学金</a:t>
            </a:r>
            <a:r>
              <a:rPr lang="zh-CN" altLang="en-US" sz="4000" b="1" dirty="0">
                <a:latin typeface="微软雅黑" panose="020B0503020204020204" charset="-122"/>
                <a:ea typeface="微软雅黑" panose="020B0503020204020204" charset="-122"/>
              </a:rPr>
              <a:t>项目介绍</a:t>
            </a:r>
            <a:endParaRPr lang="zh-CN" altLang="en-US" sz="4000" b="1" dirty="0">
              <a:latin typeface="微软雅黑" panose="020B0503020204020204" charset="-122"/>
              <a:ea typeface="微软雅黑" panose="020B0503020204020204" charset="-122"/>
            </a:endParaRP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251460" y="91440"/>
            <a:ext cx="5111115" cy="916940"/>
          </a:xfrm>
          <a:prstGeom prst="rect">
            <a:avLst/>
          </a:prstGeom>
          <a:noFill/>
        </p:spPr>
        <p:txBody>
          <a:bodyPr wrap="square" lIns="47625" tIns="19050" rIns="47625" bIns="19050" rtlCol="0" anchor="b" anchorCtr="0"/>
          <a:p>
            <a:pPr marL="0" indent="0" algn="l">
              <a:lnSpc>
                <a:spcPct val="100000"/>
              </a:lnSpc>
              <a:spcBef>
                <a:spcPts val="0"/>
              </a:spcBef>
              <a:spcAft>
                <a:spcPts val="0"/>
              </a:spcAft>
              <a:buSzPct val="100000"/>
              <a:buNone/>
            </a:pPr>
            <a:r>
              <a:rPr lang="en-US" sz="2800" b="1" spc="200">
                <a:solidFill>
                  <a:schemeClr val="accent5"/>
                </a:solidFill>
                <a:latin typeface="微软雅黑" panose="020B0503020204020204" charset="-122"/>
                <a:ea typeface="微软雅黑" panose="020B0503020204020204" charset="-122"/>
                <a:sym typeface="+mn-ea"/>
              </a:rPr>
              <a:t>“3+M”</a:t>
            </a:r>
            <a:r>
              <a:rPr lang="zh-CN" altLang="en-US" sz="2800" b="1" spc="200">
                <a:solidFill>
                  <a:schemeClr val="accent5"/>
                </a:solidFill>
                <a:latin typeface="微软雅黑" panose="020B0503020204020204" charset="-122"/>
                <a:ea typeface="微软雅黑" panose="020B0503020204020204" charset="-122"/>
                <a:sym typeface="+mn-ea"/>
              </a:rPr>
              <a:t>本硕连读项目简介</a:t>
            </a:r>
            <a:endParaRPr lang="zh-CN" altLang="en-US" sz="2800" b="1" spc="200">
              <a:solidFill>
                <a:schemeClr val="accent5"/>
              </a:solidFill>
              <a:latin typeface="微软雅黑" panose="020B0503020204020204" charset="-122"/>
              <a:ea typeface="微软雅黑" panose="020B0503020204020204" charset="-122"/>
              <a:sym typeface="+mn-ea"/>
            </a:endParaRPr>
          </a:p>
        </p:txBody>
      </p:sp>
      <p:sp>
        <p:nvSpPr>
          <p:cNvPr id="26" name="TextBox 23"/>
          <p:cNvSpPr txBox="1"/>
          <p:nvPr/>
        </p:nvSpPr>
        <p:spPr>
          <a:xfrm>
            <a:off x="763905" y="1131570"/>
            <a:ext cx="7616190" cy="304609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p>
            <a:pPr algn="just">
              <a:lnSpc>
                <a:spcPct val="150000"/>
              </a:lnSpc>
              <a:spcBef>
                <a:spcPts val="0"/>
              </a:spcBef>
              <a:buFont typeface="Arial" panose="020B0604020202020204" pitchFamily="34" charset="0"/>
            </a:pPr>
            <a:r>
              <a:rPr lang="en-US" altLang="zh-CN" b="1" dirty="0">
                <a:solidFill>
                  <a:srgbClr val="7030A0"/>
                </a:solidFill>
                <a:latin typeface="Noto Sans S Chinese Bold" panose="020B0800000000000000" pitchFamily="34" charset="-122"/>
                <a:ea typeface="Noto Sans S Chinese Bold" panose="020B0800000000000000" pitchFamily="34" charset="-122"/>
                <a:sym typeface="+mn-lt"/>
              </a:rPr>
              <a:t>   </a:t>
            </a:r>
            <a:r>
              <a:rPr lang="en-US" altLang="zh-CN" sz="1600" b="1" dirty="0">
                <a:solidFill>
                  <a:srgbClr val="7030A0"/>
                </a:solidFill>
                <a:latin typeface="Noto Sans S Chinese Bold" panose="020B0800000000000000" pitchFamily="34" charset="-122"/>
                <a:ea typeface="Noto Sans S Chinese Bold" panose="020B0800000000000000" pitchFamily="34" charset="-122"/>
                <a:sym typeface="+mn-lt"/>
              </a:rPr>
              <a:t> </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lt"/>
              </a:rPr>
              <a:t>“3+M”国际硕士项目，为江西应用科技学院与英国基尔大学联合培养项目，“3”代表国内3年的本科学习,“M”代表1年的硕士（Master）学习。</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lt"/>
            </a:endParaRPr>
          </a:p>
          <a:p>
            <a:pPr algn="just">
              <a:lnSpc>
                <a:spcPct val="150000"/>
              </a:lnSpc>
              <a:spcBef>
                <a:spcPts val="0"/>
              </a:spcBef>
              <a:buFont typeface="Arial" panose="020B0604020202020204" pitchFamily="34" charset="0"/>
            </a:pP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lt"/>
              </a:rPr>
              <a:t> </a:t>
            </a:r>
            <a:r>
              <a:rPr lang="en-US" altLang="zh-CN" sz="1600" b="1" dirty="0">
                <a:solidFill>
                  <a:srgbClr val="7030A0"/>
                </a:solidFill>
                <a:latin typeface="Noto Sans S Chinese Bold" panose="020B0800000000000000" pitchFamily="34" charset="-122"/>
                <a:ea typeface="Noto Sans S Chinese Bold" panose="020B0800000000000000" pitchFamily="34" charset="-122"/>
                <a:sym typeface="+mn-lt"/>
              </a:rPr>
              <a:t>   </a:t>
            </a:r>
            <a:r>
              <a:rPr sz="1600" b="1" dirty="0">
                <a:solidFill>
                  <a:srgbClr val="7030A0"/>
                </a:solidFill>
                <a:latin typeface="Noto Sans S Chinese Bold" panose="020B0800000000000000" pitchFamily="34" charset="-122"/>
                <a:ea typeface="Noto Sans S Chinese Bold" panose="020B0800000000000000" pitchFamily="34" charset="-122"/>
                <a:sym typeface="+mn-lt"/>
              </a:rPr>
              <a:t>选读“3+M”项目的学生，在</a:t>
            </a:r>
            <a:r>
              <a:rPr lang="zh-CN" sz="1600" b="1" dirty="0">
                <a:solidFill>
                  <a:srgbClr val="7030A0"/>
                </a:solidFill>
                <a:latin typeface="Noto Sans S Chinese Bold" panose="020B0800000000000000" pitchFamily="34" charset="-122"/>
                <a:ea typeface="Noto Sans S Chinese Bold" panose="020B0800000000000000" pitchFamily="34" charset="-122"/>
                <a:sym typeface="+mn-lt"/>
              </a:rPr>
              <a:t>国内</a:t>
            </a:r>
            <a:r>
              <a:rPr sz="1600" b="1" dirty="0">
                <a:solidFill>
                  <a:srgbClr val="7030A0"/>
                </a:solidFill>
                <a:latin typeface="Noto Sans S Chinese Bold" panose="020B0800000000000000" pitchFamily="34" charset="-122"/>
                <a:ea typeface="Noto Sans S Chinese Bold" panose="020B0800000000000000" pitchFamily="34" charset="-122"/>
                <a:sym typeface="+mn-lt"/>
              </a:rPr>
              <a:t>完成</a:t>
            </a:r>
            <a:r>
              <a:rPr lang="zh-CN" sz="1600" b="1" dirty="0">
                <a:solidFill>
                  <a:srgbClr val="7030A0"/>
                </a:solidFill>
                <a:latin typeface="Noto Sans S Chinese Bold" panose="020B0800000000000000" pitchFamily="34" charset="-122"/>
                <a:ea typeface="Noto Sans S Chinese Bold" panose="020B0800000000000000" pitchFamily="34" charset="-122"/>
                <a:sym typeface="+mn-lt"/>
              </a:rPr>
              <a:t>三年的本科学习</a:t>
            </a:r>
            <a:r>
              <a:rPr sz="1600" b="1" dirty="0">
                <a:solidFill>
                  <a:srgbClr val="7030A0"/>
                </a:solidFill>
                <a:latin typeface="Noto Sans S Chinese Bold" panose="020B0800000000000000" pitchFamily="34" charset="-122"/>
                <a:ea typeface="Noto Sans S Chinese Bold" panose="020B0800000000000000" pitchFamily="34" charset="-122"/>
                <a:sym typeface="+mn-lt"/>
              </a:rPr>
              <a:t>，达到规定的学分互认标准后，可在大学四年级前往英国基尔大学就读硕士课程，一年即可完成学习，可获得英国基尔大学硕士学位，获得2年英国工作签证。江西应用科技学院也将同时授予其国内大学本科毕业证和学士学位证书。</a:t>
            </a:r>
            <a:endParaRPr sz="1600" b="1" dirty="0">
              <a:solidFill>
                <a:srgbClr val="7030A0"/>
              </a:solidFill>
              <a:latin typeface="Noto Sans S Chinese Bold" panose="020B0800000000000000" pitchFamily="34" charset="-122"/>
              <a:ea typeface="Noto Sans S Chinese Bold" panose="020B0800000000000000" pitchFamily="34" charset="-122"/>
              <a:sym typeface="+mn-lt"/>
            </a:endParaRPr>
          </a:p>
          <a:p>
            <a:pPr algn="just">
              <a:lnSpc>
                <a:spcPct val="150000"/>
              </a:lnSpc>
              <a:spcBef>
                <a:spcPts val="0"/>
              </a:spcBef>
              <a:buFont typeface="Arial" panose="020B0604020202020204" pitchFamily="34" charset="0"/>
            </a:pPr>
            <a:r>
              <a:rPr sz="1600" b="1" dirty="0">
                <a:solidFill>
                  <a:srgbClr val="7030A0"/>
                </a:solidFill>
                <a:latin typeface="Noto Sans S Chinese Bold" panose="020B0800000000000000" pitchFamily="34" charset="-122"/>
                <a:ea typeface="Noto Sans S Chinese Bold" panose="020B0800000000000000" pitchFamily="34" charset="-122"/>
                <a:sym typeface="+mn-lt"/>
              </a:rPr>
              <a:t>    学生</a:t>
            </a:r>
            <a:r>
              <a:rPr lang="zh-CN" sz="1600" b="1" dirty="0">
                <a:solidFill>
                  <a:srgbClr val="7030A0"/>
                </a:solidFill>
                <a:latin typeface="Noto Sans S Chinese Bold" panose="020B0800000000000000" pitchFamily="34" charset="-122"/>
                <a:ea typeface="Noto Sans S Chinese Bold" panose="020B0800000000000000" pitchFamily="34" charset="-122"/>
                <a:sym typeface="+mn-lt"/>
              </a:rPr>
              <a:t>在四年期间可学完本科和</a:t>
            </a:r>
            <a:r>
              <a:rPr sz="1600" b="1" dirty="0">
                <a:solidFill>
                  <a:srgbClr val="7030A0"/>
                </a:solidFill>
                <a:latin typeface="Noto Sans S Chinese Bold" panose="020B0800000000000000" pitchFamily="34" charset="-122"/>
                <a:ea typeface="Noto Sans S Chinese Bold" panose="020B0800000000000000" pitchFamily="34" charset="-122"/>
                <a:sym typeface="+mn-lt"/>
              </a:rPr>
              <a:t>硕士</a:t>
            </a:r>
            <a:r>
              <a:rPr lang="zh-CN" sz="1600" b="1" dirty="0">
                <a:solidFill>
                  <a:srgbClr val="7030A0"/>
                </a:solidFill>
                <a:latin typeface="Noto Sans S Chinese Bold" panose="020B0800000000000000" pitchFamily="34" charset="-122"/>
                <a:ea typeface="Noto Sans S Chinese Bold" panose="020B0800000000000000" pitchFamily="34" charset="-122"/>
                <a:sym typeface="+mn-lt"/>
              </a:rPr>
              <a:t>课程</a:t>
            </a:r>
            <a:r>
              <a:rPr sz="1600" b="1" dirty="0">
                <a:solidFill>
                  <a:srgbClr val="7030A0"/>
                </a:solidFill>
                <a:latin typeface="Noto Sans S Chinese Bold" panose="020B0800000000000000" pitchFamily="34" charset="-122"/>
                <a:ea typeface="Noto Sans S Chinese Bold" panose="020B0800000000000000" pitchFamily="34" charset="-122"/>
                <a:sym typeface="+mn-lt"/>
              </a:rPr>
              <a:t>，省时高效，性价比高，有机会获得更好的工作和更高的起薪</a:t>
            </a:r>
            <a:r>
              <a:rPr lang="zh-CN" sz="1600" b="1" dirty="0">
                <a:solidFill>
                  <a:srgbClr val="7030A0"/>
                </a:solidFill>
                <a:latin typeface="Noto Sans S Chinese Bold" panose="020B0800000000000000" pitchFamily="34" charset="-122"/>
                <a:ea typeface="Noto Sans S Chinese Bold" panose="020B0800000000000000" pitchFamily="34" charset="-122"/>
                <a:sym typeface="+mn-lt"/>
              </a:rPr>
              <a:t>，</a:t>
            </a:r>
            <a:r>
              <a:rPr sz="1600" b="1" dirty="0">
                <a:solidFill>
                  <a:srgbClr val="7030A0"/>
                </a:solidFill>
                <a:latin typeface="Noto Sans S Chinese Bold" panose="020B0800000000000000" pitchFamily="34" charset="-122"/>
                <a:ea typeface="Noto Sans S Chinese Bold" panose="020B0800000000000000" pitchFamily="34" charset="-122"/>
                <a:sym typeface="+mn-lt"/>
              </a:rPr>
              <a:t>实现弯道超车。</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lt"/>
            </a:endParaRPr>
          </a:p>
        </p:txBody>
      </p:sp>
    </p:spTree>
    <p:custDataLst>
      <p:tags r:id="rId2"/>
    </p:custDataLst>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571472" y="891536"/>
            <a:ext cx="4029103" cy="1298429"/>
          </a:xfrm>
          <a:prstGeom prst="rect">
            <a:avLst/>
          </a:prstGeom>
          <a:noFill/>
        </p:spPr>
        <p:txBody>
          <a:bodyPr wrap="square" lIns="47625" tIns="19050" rIns="47625" bIns="19050" rtlCol="0" anchor="b" anchorCtr="0">
            <a:normAutofit/>
          </a:bodyPr>
          <a:p>
            <a:pPr marL="0" indent="0" algn="l">
              <a:lnSpc>
                <a:spcPct val="100000"/>
              </a:lnSpc>
              <a:spcBef>
                <a:spcPts val="0"/>
              </a:spcBef>
              <a:spcAft>
                <a:spcPts val="0"/>
              </a:spcAft>
              <a:buSzPct val="100000"/>
              <a:buNone/>
            </a:pPr>
            <a:r>
              <a:rPr lang="en-US" altLang="zh-CN" sz="3200" b="1" spc="200">
                <a:solidFill>
                  <a:schemeClr val="accent5"/>
                </a:solidFill>
                <a:latin typeface="微软雅黑" panose="020B0503020204020204" charset="-122"/>
                <a:ea typeface="微软雅黑" panose="020B0503020204020204" charset="-122"/>
              </a:rPr>
              <a:t>2022年1月入读</a:t>
            </a:r>
            <a:endParaRPr lang="en-US" altLang="zh-CN" sz="3200" b="1" spc="200">
              <a:solidFill>
                <a:schemeClr val="accent5"/>
              </a:solidFill>
              <a:latin typeface="微软雅黑" panose="020B0503020204020204" charset="-122"/>
              <a:ea typeface="微软雅黑" panose="020B0503020204020204" charset="-122"/>
            </a:endParaRPr>
          </a:p>
          <a:p>
            <a:pPr marL="0" indent="0" algn="l">
              <a:lnSpc>
                <a:spcPct val="100000"/>
              </a:lnSpc>
              <a:spcBef>
                <a:spcPts val="0"/>
              </a:spcBef>
              <a:spcAft>
                <a:spcPts val="0"/>
              </a:spcAft>
              <a:buSzPct val="100000"/>
              <a:buNone/>
            </a:pPr>
            <a:r>
              <a:rPr lang="zh-CN" altLang="en-US" sz="3200" b="1" spc="200">
                <a:solidFill>
                  <a:srgbClr val="EA5933"/>
                </a:solidFill>
                <a:latin typeface="微软雅黑" panose="020B0503020204020204" charset="-122"/>
                <a:ea typeface="微软雅黑" panose="020B0503020204020204" charset="-122"/>
              </a:rPr>
              <a:t>硕士</a:t>
            </a:r>
            <a:r>
              <a:rPr lang="en-US" altLang="zh-CN" sz="3200" b="1" spc="200">
                <a:solidFill>
                  <a:srgbClr val="EA5933"/>
                </a:solidFill>
                <a:latin typeface="微软雅黑" panose="020B0503020204020204" charset="-122"/>
                <a:ea typeface="微软雅黑" panose="020B0503020204020204" charset="-122"/>
              </a:rPr>
              <a:t>奖学金政策</a:t>
            </a:r>
            <a:endParaRPr lang="en-US" altLang="zh-CN" sz="3200" b="1" spc="200">
              <a:solidFill>
                <a:srgbClr val="EA5933"/>
              </a:solidFill>
              <a:latin typeface="微软雅黑" panose="020B0503020204020204" charset="-122"/>
              <a:ea typeface="微软雅黑" panose="020B0503020204020204" charset="-122"/>
            </a:endParaRPr>
          </a:p>
        </p:txBody>
      </p:sp>
      <p:sp>
        <p:nvSpPr>
          <p:cNvPr id="21" name="Title 6"/>
          <p:cNvSpPr txBox="1"/>
          <p:nvPr>
            <p:custDataLst>
              <p:tags r:id="rId2"/>
            </p:custDataLst>
          </p:nvPr>
        </p:nvSpPr>
        <p:spPr>
          <a:xfrm>
            <a:off x="5003809" y="339636"/>
            <a:ext cx="3629044" cy="4192448"/>
          </a:xfrm>
          <a:prstGeom prst="rect">
            <a:avLst/>
          </a:prstGeom>
          <a:noFill/>
          <a:ln w="3175">
            <a:noFill/>
            <a:prstDash val="dash"/>
          </a:ln>
        </p:spPr>
        <p:txBody>
          <a:bodyPr wrap="square" lIns="47625" tIns="19050" rIns="47625" bIns="1905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000000"/>
                </a:solidFill>
                <a:effectLst/>
                <a:latin typeface="Arial" panose="020B0604020202020204" pitchFamily="34" charset="0"/>
                <a:ea typeface="微软雅黑" panose="020B0503020204020204" charset="-122"/>
                <a:cs typeface="Segoe UI" panose="020B0502040204020203" pitchFamily="34" charset="0"/>
              </a:defRPr>
            </a:lvl1pPr>
          </a:lstStyle>
          <a:p>
            <a:pPr marL="0" lvl="0" indent="0" algn="l" fontAlgn="ctr">
              <a:lnSpc>
                <a:spcPct val="120000"/>
              </a:lnSpc>
              <a:spcBef>
                <a:spcPts val="0"/>
              </a:spcBef>
              <a:spcAft>
                <a:spcPts val="800"/>
              </a:spcAft>
              <a:buSzPct val="100000"/>
              <a:buFont typeface="Wingdings" panose="05000000000000000000" pitchFamily="2" charset="2"/>
            </a:pPr>
            <a:r>
              <a:rPr sz="1600" b="1" u="sng"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研究生奖学金</a:t>
            </a:r>
            <a:r>
              <a:rPr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endParaRPr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04800" lvl="0" indent="-304800" algn="l" fontAlgn="ctr">
              <a:lnSpc>
                <a:spcPct val="120000"/>
              </a:lnSpc>
              <a:spcBef>
                <a:spcPts val="0"/>
              </a:spcBef>
              <a:spcAft>
                <a:spcPts val="800"/>
              </a:spcAft>
              <a:buSzPct val="100000"/>
              <a:buFont typeface="Wingdings" panose="05000000000000000000" pitchFamily="2" charset="2"/>
              <a:buChar char="ü"/>
            </a:pPr>
            <a:r>
              <a:rPr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一等奖学金</a:t>
            </a:r>
            <a:r>
              <a:rPr alt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10</a:t>
            </a:r>
            <a:r>
              <a:rPr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000英镑</a:t>
            </a:r>
            <a:r>
              <a:rPr sz="1600" b="1" spc="180" dirty="0">
                <a:ln w="3175">
                  <a:noFill/>
                  <a:prstDash val="dash"/>
                </a:ln>
                <a:solidFill>
                  <a:srgbClr val="EA5933"/>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endParaRPr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04800" lvl="0" indent="-304800" algn="l" fontAlgn="ctr">
              <a:lnSpc>
                <a:spcPct val="120000"/>
              </a:lnSpc>
              <a:spcBef>
                <a:spcPts val="0"/>
              </a:spcBef>
              <a:spcAft>
                <a:spcPts val="800"/>
              </a:spcAft>
              <a:buSzPct val="100000"/>
              <a:buFont typeface="Wingdings" panose="05000000000000000000" pitchFamily="2" charset="2"/>
              <a:buChar char="ü"/>
            </a:pPr>
            <a:r>
              <a:rPr alt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二等奖学金 </a:t>
            </a:r>
            <a:r>
              <a:rPr altLang="zh-CN"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7000</a:t>
            </a:r>
            <a:r>
              <a:rPr lang="zh-CN"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英镑</a:t>
            </a:r>
            <a:r>
              <a:rPr 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endParaRPr 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04800" lvl="0" indent="-304800" algn="l" fontAlgn="ctr">
              <a:lnSpc>
                <a:spcPct val="120000"/>
              </a:lnSpc>
              <a:spcBef>
                <a:spcPts val="0"/>
              </a:spcBef>
              <a:spcAft>
                <a:spcPts val="800"/>
              </a:spcAft>
              <a:buSzPct val="100000"/>
              <a:buFont typeface="Wingdings" panose="05000000000000000000" pitchFamily="2" charset="2"/>
              <a:buChar char="ü"/>
            </a:pPr>
            <a:r>
              <a:rPr alt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三等奖学金</a:t>
            </a:r>
            <a:r>
              <a:rPr lang="zh-CN" sz="1600"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altLang="zh-CN"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5000</a:t>
            </a:r>
            <a:r>
              <a:rPr lang="zh-CN"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英镑 </a:t>
            </a:r>
            <a:endParaRPr lang="zh-CN"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04800" lvl="0" indent="-304800" algn="l" fontAlgn="ctr">
              <a:lnSpc>
                <a:spcPct val="120000"/>
              </a:lnSpc>
              <a:spcBef>
                <a:spcPts val="0"/>
              </a:spcBef>
              <a:spcAft>
                <a:spcPts val="800"/>
              </a:spcAft>
              <a:buSzPct val="100000"/>
              <a:buFont typeface="Wingdings" panose="05000000000000000000" pitchFamily="2" charset="2"/>
              <a:buChar char="ü"/>
            </a:pPr>
            <a:r>
              <a:rPr altLang="zh-CN"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四等奖</a:t>
            </a:r>
            <a:r>
              <a:rPr sz="1600" spc="180" dirty="0">
                <a:ln w="3175">
                  <a:noFill/>
                  <a:prstDash val="dash"/>
                </a:ln>
                <a:solidFill>
                  <a:srgbClr val="000000">
                    <a:lumMod val="75000"/>
                    <a:lumOff val="25000"/>
                  </a:srgb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学金 </a:t>
            </a:r>
            <a:r>
              <a:rPr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2500英镑</a:t>
            </a:r>
            <a:endParaRPr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04800" lvl="0" indent="-304800" algn="l" fontAlgn="ctr">
              <a:lnSpc>
                <a:spcPct val="120000"/>
              </a:lnSpc>
              <a:spcBef>
                <a:spcPts val="0"/>
              </a:spcBef>
              <a:spcAft>
                <a:spcPts val="800"/>
              </a:spcAft>
              <a:buSzPct val="100000"/>
              <a:buFont typeface="Wingdings" panose="05000000000000000000" pitchFamily="2" charset="2"/>
              <a:buChar char="ü"/>
            </a:pPr>
            <a:r>
              <a:rPr altLang="zh-CN" sz="1600" spc="180">
                <a:ln w="3175">
                  <a:noFill/>
                  <a:prstDash val="dash"/>
                </a:ln>
                <a:solidFill>
                  <a:srgbClr val="000000">
                    <a:lumMod val="75000"/>
                    <a:lumOff val="25000"/>
                  </a:srgbClr>
                </a:solidFill>
                <a:latin typeface="微软雅黑" panose="020B0503020204020204" charset="-122"/>
                <a:cs typeface="微软雅黑" panose="020B0503020204020204" charset="-122"/>
                <a:sym typeface="Arial" panose="020B0604020202020204" pitchFamily="34" charset="0"/>
              </a:rPr>
              <a:t> </a:t>
            </a:r>
            <a:r>
              <a:rPr lang="zh-CN" altLang="en-US" sz="1600" spc="180">
                <a:ln w="3175">
                  <a:noFill/>
                  <a:prstDash val="dash"/>
                </a:ln>
                <a:solidFill>
                  <a:srgbClr val="000000">
                    <a:lumMod val="75000"/>
                    <a:lumOff val="25000"/>
                  </a:srgbClr>
                </a:solidFill>
                <a:latin typeface="微软雅黑" panose="020B0503020204020204" charset="-122"/>
                <a:cs typeface="微软雅黑" panose="020B0503020204020204" charset="-122"/>
                <a:sym typeface="Arial" panose="020B0604020202020204" pitchFamily="34" charset="0"/>
              </a:rPr>
              <a:t>五等奖</a:t>
            </a:r>
            <a:r>
              <a:rPr sz="1600" spc="180">
                <a:ln w="3175">
                  <a:noFill/>
                  <a:prstDash val="dash"/>
                </a:ln>
                <a:solidFill>
                  <a:srgbClr val="000000">
                    <a:lumMod val="75000"/>
                    <a:lumOff val="25000"/>
                  </a:srgbClr>
                </a:solidFill>
                <a:latin typeface="微软雅黑" panose="020B0503020204020204" charset="-122"/>
                <a:cs typeface="微软雅黑" panose="020B0503020204020204" charset="-122"/>
                <a:sym typeface="Arial" panose="020B0604020202020204" pitchFamily="34" charset="0"/>
              </a:rPr>
              <a:t>学金 </a:t>
            </a:r>
            <a:r>
              <a:rPr sz="1600" b="1" spc="180">
                <a:ln w="3175">
                  <a:noFill/>
                  <a:prstDash val="dash"/>
                </a:ln>
                <a:solidFill>
                  <a:srgbClr val="FF0000"/>
                </a:solidFill>
                <a:latin typeface="微软雅黑" panose="020B0503020204020204" charset="-122"/>
                <a:cs typeface="微软雅黑" panose="020B0503020204020204" charset="-122"/>
                <a:sym typeface="Arial" panose="020B0604020202020204" pitchFamily="34" charset="0"/>
              </a:rPr>
              <a:t>1000英镑</a:t>
            </a:r>
            <a:endParaRPr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304800" lvl="0" indent="-304800" algn="l" fontAlgn="ctr">
              <a:lnSpc>
                <a:spcPct val="120000"/>
              </a:lnSpc>
              <a:spcBef>
                <a:spcPts val="0"/>
              </a:spcBef>
              <a:spcAft>
                <a:spcPts val="800"/>
              </a:spcAft>
              <a:buSzPct val="100000"/>
              <a:buFont typeface="Wingdings" panose="05000000000000000000" pitchFamily="2" charset="2"/>
              <a:buChar char="ü"/>
            </a:pPr>
            <a:endParaRPr sz="1600" b="1" spc="180" dirty="0">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20" name="图片 19"/>
          <p:cNvPicPr>
            <a:picLocks noChangeAspect="1"/>
          </p:cNvPicPr>
          <p:nvPr>
            <p:custDataLst>
              <p:tags r:id="rId3"/>
            </p:custDataLst>
          </p:nvPr>
        </p:nvPicPr>
        <p:blipFill rotWithShape="1">
          <a:blip r:embed="rId4"/>
          <a:srcRect t="14228" b="14228"/>
          <a:stretch>
            <a:fillRect/>
          </a:stretch>
        </p:blipFill>
        <p:spPr>
          <a:xfrm>
            <a:off x="571472" y="2418572"/>
            <a:ext cx="4029075" cy="1833391"/>
          </a:xfrm>
          <a:custGeom>
            <a:avLst/>
            <a:gdLst/>
            <a:ahLst/>
            <a:cxnLst>
              <a:cxn ang="3">
                <a:pos x="hc" y="t"/>
              </a:cxn>
              <a:cxn ang="cd2">
                <a:pos x="l" y="vc"/>
              </a:cxn>
              <a:cxn ang="cd4">
                <a:pos x="hc" y="b"/>
              </a:cxn>
              <a:cxn ang="0">
                <a:pos x="r" y="vc"/>
              </a:cxn>
            </a:cxnLst>
            <a:rect l="l" t="t" r="r" b="b"/>
            <a:pathLst>
              <a:path w="8880" h="4800">
                <a:moveTo>
                  <a:pt x="0" y="0"/>
                </a:moveTo>
                <a:lnTo>
                  <a:pt x="8880" y="0"/>
                </a:lnTo>
                <a:lnTo>
                  <a:pt x="8880" y="4800"/>
                </a:lnTo>
                <a:lnTo>
                  <a:pt x="0" y="4800"/>
                </a:lnTo>
                <a:lnTo>
                  <a:pt x="0" y="0"/>
                </a:lnTo>
                <a:close/>
              </a:path>
            </a:pathLst>
          </a:custGeom>
        </p:spPr>
      </p:pic>
    </p:spTree>
    <p:custDataLst>
      <p:tags r:id="rId5"/>
    </p:custDataLst>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251460" y="91440"/>
            <a:ext cx="5111115" cy="916940"/>
          </a:xfrm>
          <a:prstGeom prst="rect">
            <a:avLst/>
          </a:prstGeom>
          <a:noFill/>
        </p:spPr>
        <p:txBody>
          <a:bodyPr wrap="square" lIns="47625" tIns="19050" rIns="47625" bIns="19050" rtlCol="0" anchor="b" anchorCtr="0">
            <a:normAutofit/>
          </a:bodyPr>
          <a:p>
            <a:pPr marL="0" indent="0" algn="l">
              <a:lnSpc>
                <a:spcPct val="100000"/>
              </a:lnSpc>
              <a:spcBef>
                <a:spcPts val="0"/>
              </a:spcBef>
              <a:spcAft>
                <a:spcPts val="0"/>
              </a:spcAft>
              <a:buSzPct val="100000"/>
              <a:buNone/>
            </a:pPr>
            <a:r>
              <a:rPr lang="zh-CN" altLang="en-US" sz="3200" b="1" spc="200">
                <a:solidFill>
                  <a:schemeClr val="accent5"/>
                </a:solidFill>
                <a:latin typeface="微软雅黑" panose="020B0503020204020204" charset="-122"/>
                <a:ea typeface="微软雅黑" panose="020B0503020204020204" charset="-122"/>
              </a:rPr>
              <a:t>中国银行提供</a:t>
            </a:r>
            <a:r>
              <a:rPr lang="zh-CN" altLang="en-US" sz="3200" b="1" spc="2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留学贷款</a:t>
            </a:r>
            <a:endParaRPr lang="zh-CN" altLang="en-US" sz="3200" b="1" spc="2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26" name="TextBox 23"/>
          <p:cNvSpPr txBox="1"/>
          <p:nvPr/>
        </p:nvSpPr>
        <p:spPr>
          <a:xfrm>
            <a:off x="763905" y="1131570"/>
            <a:ext cx="7301230" cy="304609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p>
            <a:pPr algn="just">
              <a:lnSpc>
                <a:spcPct val="150000"/>
              </a:lnSpc>
              <a:spcBef>
                <a:spcPts val="0"/>
              </a:spcBef>
              <a:buSzTx/>
              <a:buFont typeface="Arial" panose="020B0604020202020204" pitchFamily="34" charset="0"/>
            </a:pPr>
            <a:r>
              <a:rPr lang="en-US" altLang="zh-CN" b="1" dirty="0">
                <a:solidFill>
                  <a:srgbClr val="7030A0"/>
                </a:solidFill>
                <a:latin typeface="Noto Sans S Chinese Bold" panose="020B0800000000000000" pitchFamily="34" charset="-122"/>
                <a:ea typeface="Noto Sans S Chinese Bold" panose="020B0800000000000000" pitchFamily="34" charset="-122"/>
                <a:sym typeface="+mn-lt"/>
              </a:rPr>
              <a:t>   </a:t>
            </a:r>
            <a:r>
              <a:rPr lang="en-US" altLang="zh-CN" sz="1600" b="1" dirty="0">
                <a:solidFill>
                  <a:srgbClr val="7030A0"/>
                </a:solidFill>
                <a:latin typeface="Noto Sans S Chinese Bold" panose="020B0800000000000000" pitchFamily="34" charset="-122"/>
                <a:ea typeface="Noto Sans S Chinese Bold" panose="020B0800000000000000" pitchFamily="34" charset="-122"/>
                <a:sym typeface="+mn-lt"/>
              </a:rPr>
              <a:t> </a:t>
            </a:r>
            <a:r>
              <a:rPr lang="zh-CN" altLang="en-US" sz="1600">
                <a:latin typeface="宋体" panose="02010600030101010101" pitchFamily="2" charset="-122"/>
                <a:ea typeface="宋体" panose="02010600030101010101" pitchFamily="2" charset="-122"/>
                <a:sym typeface="+mn-ea"/>
              </a:rPr>
              <a:t> </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中国银行面向有跨境金融服务需求的出国留学人群推出“中国银行跨境金融服务”，为您提供便捷周到的一站式跨境金融服务。从申请学校开始到整个留学过程，全面满足您的各类金融需求。</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just">
              <a:lnSpc>
                <a:spcPct val="150000"/>
              </a:lnSpc>
              <a:spcBef>
                <a:spcPts val="0"/>
              </a:spcBef>
              <a:buSzTx/>
              <a:buFont typeface="Arial" panose="020B0604020202020204" pitchFamily="34" charset="0"/>
            </a:pP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just">
              <a:lnSpc>
                <a:spcPct val="150000"/>
              </a:lnSpc>
              <a:buSzTx/>
            </a:pP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NO.1 贷款对象：</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幼圆" panose="02010509060101010101" charset="-122"/>
              </a:rPr>
              <a:t>受教育人父母</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   </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just">
              <a:lnSpc>
                <a:spcPct val="150000"/>
              </a:lnSpc>
              <a:buSzTx/>
            </a:pP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NO.2 贷款用途：用于支付学杂费和生活费；用于申请留学保证金</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just">
              <a:lnSpc>
                <a:spcPct val="150000"/>
              </a:lnSpc>
              <a:buSzTx/>
            </a:pP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NO.3 贷款期限：</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幼圆" panose="02010509060101010101" charset="-122"/>
              </a:rPr>
              <a:t>三个月至六年</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  </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just">
              <a:lnSpc>
                <a:spcPct val="150000"/>
              </a:lnSpc>
              <a:buSzTx/>
            </a:pP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NO.4 贷款金额：</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幼圆" panose="02010509060101010101" charset="-122"/>
              </a:rPr>
              <a:t>最高可达</a:t>
            </a: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120万元</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lt"/>
            </a:endParaRPr>
          </a:p>
        </p:txBody>
      </p:sp>
    </p:spTree>
    <p:custDataLst>
      <p:tags r:id="rId2"/>
    </p:custDataLst>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571472" y="891536"/>
            <a:ext cx="4029103" cy="1298429"/>
          </a:xfrm>
          <a:prstGeom prst="rect">
            <a:avLst/>
          </a:prstGeom>
          <a:noFill/>
        </p:spPr>
        <p:txBody>
          <a:bodyPr wrap="square" lIns="47625" tIns="19050" rIns="47625" bIns="19050" rtlCol="0" anchor="b" anchorCtr="0">
            <a:normAutofit/>
          </a:bodyPr>
          <a:p>
            <a:pPr marL="0" indent="0" algn="l">
              <a:lnSpc>
                <a:spcPct val="100000"/>
              </a:lnSpc>
              <a:spcBef>
                <a:spcPts val="0"/>
              </a:spcBef>
              <a:spcAft>
                <a:spcPts val="0"/>
              </a:spcAft>
              <a:buSzPct val="100000"/>
              <a:buNone/>
            </a:pPr>
            <a:r>
              <a:rPr lang="zh-CN" altLang="en-US" sz="3200" b="1" spc="200">
                <a:solidFill>
                  <a:schemeClr val="accent5"/>
                </a:solidFill>
                <a:latin typeface="微软雅黑" panose="020B0503020204020204" charset="-122"/>
                <a:ea typeface="微软雅黑" panose="020B0503020204020204" charset="-122"/>
              </a:rPr>
              <a:t>通过英国基尔大学</a:t>
            </a:r>
            <a:endParaRPr lang="en-US" altLang="zh-CN" sz="3200" b="1" spc="200">
              <a:solidFill>
                <a:schemeClr val="accent5"/>
              </a:solidFill>
              <a:latin typeface="微软雅黑" panose="020B0503020204020204" charset="-122"/>
              <a:ea typeface="微软雅黑" panose="020B0503020204020204" charset="-122"/>
            </a:endParaRPr>
          </a:p>
          <a:p>
            <a:pPr marL="0" indent="0" algn="l">
              <a:lnSpc>
                <a:spcPct val="100000"/>
              </a:lnSpc>
              <a:spcBef>
                <a:spcPts val="0"/>
              </a:spcBef>
              <a:spcAft>
                <a:spcPts val="0"/>
              </a:spcAft>
              <a:buSzPct val="100000"/>
              <a:buNone/>
            </a:pPr>
            <a:r>
              <a:rPr lang="zh-CN" altLang="en-US" sz="3200" b="1" spc="200">
                <a:solidFill>
                  <a:srgbClr val="EA5933"/>
                </a:solidFill>
                <a:latin typeface="微软雅黑" panose="020B0503020204020204" charset="-122"/>
                <a:ea typeface="微软雅黑" panose="020B0503020204020204" charset="-122"/>
              </a:rPr>
              <a:t>语言内测直读</a:t>
            </a:r>
            <a:endParaRPr lang="en-US" altLang="zh-CN" sz="3200" b="1" spc="200">
              <a:solidFill>
                <a:srgbClr val="EA5933"/>
              </a:solidFill>
              <a:latin typeface="微软雅黑" panose="020B0503020204020204" charset="-122"/>
              <a:ea typeface="微软雅黑" panose="020B0503020204020204" charset="-122"/>
            </a:endParaRPr>
          </a:p>
        </p:txBody>
      </p:sp>
      <p:pic>
        <p:nvPicPr>
          <p:cNvPr id="20" name="图片 19" descr="C:\Users\Administrator\Desktop\校徽.jpeg校徽"/>
          <p:cNvPicPr>
            <a:picLocks noChangeAspect="1"/>
          </p:cNvPicPr>
          <p:nvPr>
            <p:custDataLst>
              <p:tags r:id="rId2"/>
            </p:custDataLst>
          </p:nvPr>
        </p:nvPicPr>
        <p:blipFill rotWithShape="1">
          <a:blip r:embed="rId3"/>
          <a:srcRect/>
          <a:stretch>
            <a:fillRect/>
          </a:stretch>
        </p:blipFill>
        <p:spPr>
          <a:xfrm>
            <a:off x="467360" y="2284095"/>
            <a:ext cx="4156075" cy="2165350"/>
          </a:xfrm>
          <a:custGeom>
            <a:avLst/>
            <a:gdLst/>
            <a:ahLst/>
            <a:cxnLst>
              <a:cxn ang="3">
                <a:pos x="hc" y="t"/>
              </a:cxn>
              <a:cxn ang="cd2">
                <a:pos x="l" y="vc"/>
              </a:cxn>
              <a:cxn ang="cd4">
                <a:pos x="hc" y="b"/>
              </a:cxn>
              <a:cxn ang="0">
                <a:pos x="r" y="vc"/>
              </a:cxn>
            </a:cxnLst>
            <a:rect l="l" t="t" r="r" b="b"/>
            <a:pathLst>
              <a:path w="8880" h="4800">
                <a:moveTo>
                  <a:pt x="0" y="0"/>
                </a:moveTo>
                <a:lnTo>
                  <a:pt x="8880" y="0"/>
                </a:lnTo>
                <a:lnTo>
                  <a:pt x="8880" y="4800"/>
                </a:lnTo>
                <a:lnTo>
                  <a:pt x="0" y="4800"/>
                </a:lnTo>
                <a:lnTo>
                  <a:pt x="0" y="0"/>
                </a:lnTo>
                <a:close/>
              </a:path>
            </a:pathLst>
          </a:custGeom>
        </p:spPr>
      </p:pic>
      <p:sp>
        <p:nvSpPr>
          <p:cNvPr id="2" name="object 4"/>
          <p:cNvSpPr txBox="1"/>
          <p:nvPr/>
        </p:nvSpPr>
        <p:spPr>
          <a:xfrm>
            <a:off x="5436235" y="1707515"/>
            <a:ext cx="2929255" cy="1864360"/>
          </a:xfrm>
          <a:prstGeom prst="rect">
            <a:avLst/>
          </a:prstGeom>
        </p:spPr>
        <p:txBody>
          <a:bodyPr vert="horz" wrap="square" lIns="0" tIns="17780" rIns="0" bIns="0" rtlCol="0">
            <a:spAutoFit/>
          </a:bodyPr>
          <a:p>
            <a:pPr marL="298450" indent="-285750" defTabSz="0">
              <a:lnSpc>
                <a:spcPct val="100000"/>
              </a:lnSpc>
              <a:spcBef>
                <a:spcPts val="105"/>
              </a:spcBef>
              <a:buFont typeface="Wingdings" panose="05000000000000000000" pitchFamily="2" charset="2"/>
              <a:buChar char=""/>
              <a:tabLst>
                <a:tab pos="297815" algn="l"/>
                <a:tab pos="298450" algn="l"/>
              </a:tabLst>
            </a:pPr>
            <a:r>
              <a:rPr lang="zh-CN" sz="2400" spc="5" dirty="0">
                <a:latin typeface="UKIJ CJK"/>
                <a:ea typeface="宋体" panose="02010600030101010101" pitchFamily="2" charset="-122"/>
                <a:cs typeface="UKIJ CJK"/>
                <a:sym typeface="+mn-ea"/>
              </a:rPr>
              <a:t>入读应科院国际班</a:t>
            </a:r>
            <a:endParaRPr lang="zh-CN" sz="2400" spc="5" dirty="0">
              <a:latin typeface="UKIJ CJK"/>
              <a:ea typeface="宋体" panose="02010600030101010101" pitchFamily="2" charset="-122"/>
              <a:cs typeface="UKIJ CJK"/>
            </a:endParaRPr>
          </a:p>
          <a:p>
            <a:pPr marL="298450" indent="-285750" defTabSz="0">
              <a:lnSpc>
                <a:spcPct val="100000"/>
              </a:lnSpc>
              <a:buFont typeface="Wingdings" panose="05000000000000000000" pitchFamily="2" charset="2"/>
              <a:buChar char=""/>
              <a:tabLst>
                <a:tab pos="297815" algn="l"/>
                <a:tab pos="298450" algn="l"/>
              </a:tabLst>
            </a:pPr>
            <a:r>
              <a:rPr lang="zh-CN" sz="2400" dirty="0">
                <a:latin typeface="UKIJ CJK"/>
                <a:ea typeface="宋体" panose="02010600030101010101" pitchFamily="2" charset="-122"/>
                <a:cs typeface="UKIJ CJK"/>
                <a:sym typeface="+mn-ea"/>
              </a:rPr>
              <a:t>英语</a:t>
            </a:r>
            <a:r>
              <a:rPr sz="2400" dirty="0">
                <a:latin typeface="UKIJ CJK"/>
                <a:cs typeface="UKIJ CJK"/>
                <a:sym typeface="+mn-ea"/>
              </a:rPr>
              <a:t>听说读写</a:t>
            </a:r>
            <a:r>
              <a:rPr lang="zh-CN" sz="2400" dirty="0">
                <a:latin typeface="UKIJ CJK"/>
                <a:ea typeface="宋体" panose="02010600030101010101" pitchFamily="2" charset="-122"/>
                <a:cs typeface="UKIJ CJK"/>
                <a:sym typeface="+mn-ea"/>
              </a:rPr>
              <a:t>强化</a:t>
            </a:r>
            <a:endParaRPr lang="zh-CN" sz="2400" dirty="0">
              <a:latin typeface="UKIJ CJK"/>
              <a:ea typeface="宋体" panose="02010600030101010101" pitchFamily="2" charset="-122"/>
              <a:cs typeface="UKIJ CJK"/>
            </a:endParaRPr>
          </a:p>
          <a:p>
            <a:pPr marL="298450" indent="-285750" defTabSz="0">
              <a:lnSpc>
                <a:spcPct val="100000"/>
              </a:lnSpc>
              <a:buFont typeface="Wingdings" panose="05000000000000000000" pitchFamily="2" charset="2"/>
              <a:buChar char=""/>
              <a:tabLst>
                <a:tab pos="297815" algn="l"/>
                <a:tab pos="298450" algn="l"/>
              </a:tabLst>
            </a:pPr>
            <a:r>
              <a:rPr sz="2400" dirty="0">
                <a:latin typeface="UKIJ CJK"/>
                <a:cs typeface="UKIJ CJK"/>
                <a:sym typeface="+mn-ea"/>
              </a:rPr>
              <a:t>提供考前辅</a:t>
            </a:r>
            <a:r>
              <a:rPr sz="2400" spc="5" dirty="0">
                <a:latin typeface="UKIJ CJK"/>
                <a:cs typeface="UKIJ CJK"/>
                <a:sym typeface="+mn-ea"/>
              </a:rPr>
              <a:t>导</a:t>
            </a:r>
            <a:endParaRPr sz="2400" spc="5" dirty="0">
              <a:latin typeface="UKIJ CJK"/>
              <a:cs typeface="UKIJ CJK"/>
            </a:endParaRPr>
          </a:p>
          <a:p>
            <a:pPr marL="298450" indent="-285750" defTabSz="0">
              <a:lnSpc>
                <a:spcPct val="100000"/>
              </a:lnSpc>
              <a:buFont typeface="Wingdings" panose="05000000000000000000" pitchFamily="2" charset="2"/>
              <a:buChar char=""/>
              <a:tabLst>
                <a:tab pos="297815" algn="l"/>
                <a:tab pos="298450" algn="l"/>
              </a:tabLst>
            </a:pPr>
            <a:r>
              <a:rPr lang="zh-CN" sz="2400" spc="5" dirty="0">
                <a:latin typeface="UKIJ CJK"/>
                <a:ea typeface="宋体" panose="02010600030101010101" pitchFamily="2" charset="-122"/>
                <a:cs typeface="UKIJ CJK"/>
                <a:sym typeface="+mn-ea"/>
              </a:rPr>
              <a:t>专家全程指导</a:t>
            </a:r>
            <a:endParaRPr sz="2400">
              <a:latin typeface="UKIJ CJK"/>
              <a:cs typeface="UKIJ CJK"/>
            </a:endParaRPr>
          </a:p>
          <a:p>
            <a:pPr marL="298450" indent="-285750" defTabSz="0">
              <a:lnSpc>
                <a:spcPct val="100000"/>
              </a:lnSpc>
              <a:buFont typeface="Wingdings" panose="05000000000000000000" pitchFamily="2" charset="2"/>
              <a:buChar char=""/>
              <a:tabLst>
                <a:tab pos="297815" algn="l"/>
                <a:tab pos="298450" algn="l"/>
              </a:tabLst>
            </a:pPr>
            <a:r>
              <a:rPr lang="zh-CN" sz="2400" dirty="0">
                <a:latin typeface="UKIJ CJK"/>
                <a:ea typeface="宋体" panose="02010600030101010101" pitchFamily="2" charset="-122"/>
                <a:cs typeface="UKIJ CJK"/>
                <a:sym typeface="+mn-ea"/>
              </a:rPr>
              <a:t>顺利</a:t>
            </a:r>
            <a:r>
              <a:rPr sz="2400" dirty="0">
                <a:latin typeface="UKIJ CJK"/>
                <a:cs typeface="UKIJ CJK"/>
                <a:sym typeface="+mn-ea"/>
              </a:rPr>
              <a:t>获得</a:t>
            </a:r>
            <a:r>
              <a:rPr sz="2400" spc="75" dirty="0">
                <a:latin typeface="UKIJ CJK"/>
                <a:cs typeface="UKIJ CJK"/>
                <a:sym typeface="+mn-ea"/>
              </a:rPr>
              <a:t>o</a:t>
            </a:r>
            <a:r>
              <a:rPr sz="2400" spc="20" dirty="0">
                <a:latin typeface="UKIJ CJK"/>
                <a:cs typeface="UKIJ CJK"/>
                <a:sym typeface="+mn-ea"/>
              </a:rPr>
              <a:t>ff</a:t>
            </a:r>
            <a:r>
              <a:rPr sz="2400" spc="40" dirty="0">
                <a:latin typeface="UKIJ CJK"/>
                <a:cs typeface="UKIJ CJK"/>
                <a:sym typeface="+mn-ea"/>
              </a:rPr>
              <a:t>e</a:t>
            </a:r>
            <a:r>
              <a:rPr sz="2400" spc="-30" dirty="0">
                <a:latin typeface="UKIJ CJK"/>
                <a:cs typeface="UKIJ CJK"/>
                <a:sym typeface="+mn-ea"/>
              </a:rPr>
              <a:t>r</a:t>
            </a:r>
            <a:endParaRPr sz="2400" spc="-30" dirty="0">
              <a:latin typeface="UKIJ CJK"/>
              <a:cs typeface="UKIJ CJK"/>
            </a:endParaRPr>
          </a:p>
        </p:txBody>
      </p:sp>
    </p:spTree>
    <p:custDataLst>
      <p:tags r:id="rId4"/>
    </p:custData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20000"/>
          </a:blip>
          <a:stretch>
            <a:fillRect/>
          </a:stretch>
        </a:blipFill>
        <a:effectLst/>
      </p:bgPr>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394970" y="339725"/>
            <a:ext cx="7386955" cy="588010"/>
          </a:xfrm>
        </p:spPr>
        <p:txBody>
          <a:bodyPr/>
          <a:lstStyle/>
          <a:p>
            <a:r>
              <a:rPr lang="zh-CN" altLang="en-US" sz="3200" b="1">
                <a:solidFill>
                  <a:schemeClr val="accent5">
                    <a:lumMod val="50000"/>
                  </a:schemeClr>
                </a:solidFill>
                <a:latin typeface="微软雅黑" panose="020B0503020204020204" charset="-122"/>
                <a:ea typeface="微软雅黑" panose="020B0503020204020204" charset="-122"/>
              </a:rPr>
              <a:t>目录：</a:t>
            </a:r>
            <a:endParaRPr lang="zh-CN" altLang="en-US" sz="3200" b="1">
              <a:solidFill>
                <a:schemeClr val="accent5">
                  <a:lumMod val="50000"/>
                </a:schemeClr>
              </a:solidFill>
              <a:latin typeface="微软雅黑" panose="020B0503020204020204" charset="-122"/>
              <a:ea typeface="微软雅黑" panose="020B0503020204020204" charset="-122"/>
            </a:endParaRPr>
          </a:p>
        </p:txBody>
      </p:sp>
      <p:sp>
        <p:nvSpPr>
          <p:cNvPr id="5" name="文本框 4"/>
          <p:cNvSpPr txBox="1"/>
          <p:nvPr/>
        </p:nvSpPr>
        <p:spPr>
          <a:xfrm>
            <a:off x="611505" y="1059815"/>
            <a:ext cx="5770880" cy="1938020"/>
          </a:xfrm>
          <a:prstGeom prst="rect">
            <a:avLst/>
          </a:prstGeom>
          <a:noFill/>
        </p:spPr>
        <p:txBody>
          <a:bodyPr wrap="square" rtlCol="0">
            <a:spAutoFit/>
          </a:bodyPr>
          <a:lstStyle/>
          <a:p>
            <a:pPr marL="342900" indent="-342900">
              <a:buClr>
                <a:srgbClr val="00A1AC"/>
              </a:buClr>
              <a:buFont typeface="Wingdings" panose="05000000000000000000" pitchFamily="2" charset="2"/>
              <a:buChar char="l"/>
            </a:pPr>
            <a:r>
              <a:rPr lang="zh-CN" altLang="en-US" sz="2400" dirty="0">
                <a:solidFill>
                  <a:schemeClr val="accent5">
                    <a:lumMod val="75000"/>
                  </a:schemeClr>
                </a:solidFill>
                <a:latin typeface="微软雅黑" panose="020B0503020204020204" charset="-122"/>
                <a:ea typeface="微软雅黑" panose="020B0503020204020204" charset="-122"/>
              </a:rPr>
              <a:t>新冠疫情下的基尔大学</a:t>
            </a:r>
            <a:endParaRPr lang="zh-CN" altLang="en-US" sz="2400" dirty="0">
              <a:solidFill>
                <a:schemeClr val="accent5">
                  <a:lumMod val="75000"/>
                </a:schemeClr>
              </a:solidFill>
              <a:latin typeface="微软雅黑" panose="020B0503020204020204" charset="-122"/>
              <a:ea typeface="微软雅黑" panose="020B0503020204020204" charset="-122"/>
            </a:endParaRPr>
          </a:p>
          <a:p>
            <a:pPr marL="342900" indent="-342900">
              <a:buClr>
                <a:srgbClr val="00A1AC"/>
              </a:buClr>
              <a:buFont typeface="Wingdings" panose="05000000000000000000" pitchFamily="2" charset="2"/>
              <a:buChar char="l"/>
            </a:pPr>
            <a:r>
              <a:rPr lang="zh-CN" altLang="en-US" sz="2400" dirty="0">
                <a:solidFill>
                  <a:schemeClr val="accent5">
                    <a:lumMod val="75000"/>
                  </a:schemeClr>
                </a:solidFill>
                <a:latin typeface="微软雅黑" panose="020B0503020204020204" charset="-122"/>
                <a:ea typeface="微软雅黑" panose="020B0503020204020204" charset="-122"/>
              </a:rPr>
              <a:t>英国基尔大学介绍</a:t>
            </a:r>
            <a:endParaRPr lang="zh-CN" altLang="en-US" sz="2400" dirty="0">
              <a:solidFill>
                <a:schemeClr val="accent5">
                  <a:lumMod val="75000"/>
                </a:schemeClr>
              </a:solidFill>
              <a:latin typeface="微软雅黑" panose="020B0503020204020204" charset="-122"/>
              <a:ea typeface="微软雅黑" panose="020B0503020204020204" charset="-122"/>
            </a:endParaRPr>
          </a:p>
          <a:p>
            <a:pPr marL="342900" indent="-342900">
              <a:buClr>
                <a:srgbClr val="00A1AC"/>
              </a:buClr>
              <a:buFont typeface="Wingdings" panose="05000000000000000000" pitchFamily="2" charset="2"/>
              <a:buChar char="l"/>
            </a:pPr>
            <a:r>
              <a:rPr lang="zh-CN" altLang="en-US" sz="2400" dirty="0">
                <a:solidFill>
                  <a:schemeClr val="accent5">
                    <a:lumMod val="75000"/>
                  </a:schemeClr>
                </a:solidFill>
                <a:latin typeface="微软雅黑" panose="020B0503020204020204" charset="-122"/>
                <a:ea typeface="微软雅黑" panose="020B0503020204020204" charset="-122"/>
                <a:sym typeface="+mn-ea"/>
              </a:rPr>
              <a:t>奖学金项目介绍</a:t>
            </a:r>
            <a:endParaRPr lang="zh-CN" altLang="en-US" sz="2400" dirty="0">
              <a:solidFill>
                <a:schemeClr val="accent5">
                  <a:lumMod val="75000"/>
                </a:schemeClr>
              </a:solidFill>
              <a:latin typeface="微软雅黑" panose="020B0503020204020204" charset="-122"/>
              <a:ea typeface="微软雅黑" panose="020B0503020204020204" charset="-122"/>
              <a:sym typeface="+mn-ea"/>
            </a:endParaRPr>
          </a:p>
          <a:p>
            <a:pPr marL="342900" indent="-342900">
              <a:buClr>
                <a:srgbClr val="00A1AC"/>
              </a:buClr>
              <a:buFont typeface="Wingdings" panose="05000000000000000000" pitchFamily="2" charset="2"/>
              <a:buChar char="l"/>
            </a:pPr>
            <a:r>
              <a:rPr lang="zh-CN" altLang="en-US" sz="2400" dirty="0">
                <a:solidFill>
                  <a:schemeClr val="accent5">
                    <a:lumMod val="75000"/>
                  </a:schemeClr>
                </a:solidFill>
                <a:latin typeface="微软雅黑" panose="020B0503020204020204" charset="-122"/>
                <a:ea typeface="微软雅黑" panose="020B0503020204020204" charset="-122"/>
                <a:sym typeface="+mn-ea"/>
              </a:rPr>
              <a:t>学成归国</a:t>
            </a:r>
            <a:endParaRPr lang="zh-CN" altLang="en-US" sz="2400" dirty="0">
              <a:solidFill>
                <a:schemeClr val="accent5">
                  <a:lumMod val="75000"/>
                </a:schemeClr>
              </a:solidFill>
              <a:latin typeface="微软雅黑" panose="020B0503020204020204" charset="-122"/>
              <a:ea typeface="微软雅黑" panose="020B0503020204020204" charset="-122"/>
              <a:sym typeface="+mn-ea"/>
            </a:endParaRPr>
          </a:p>
          <a:p>
            <a:pPr marL="342900" indent="-342900">
              <a:buClr>
                <a:srgbClr val="00A1AC"/>
              </a:buClr>
              <a:buFont typeface="Wingdings" panose="05000000000000000000" pitchFamily="2" charset="2"/>
              <a:buChar char="l"/>
            </a:pPr>
            <a:r>
              <a:rPr lang="zh-CN" altLang="en-US" sz="2400" dirty="0">
                <a:solidFill>
                  <a:schemeClr val="accent5">
                    <a:lumMod val="75000"/>
                  </a:schemeClr>
                </a:solidFill>
                <a:latin typeface="微软雅黑" panose="020B0503020204020204" charset="-122"/>
                <a:ea typeface="微软雅黑" panose="020B0503020204020204" charset="-122"/>
              </a:rPr>
              <a:t>申请流程</a:t>
            </a:r>
            <a:endParaRPr lang="zh-CN" altLang="en-US" sz="2400" dirty="0">
              <a:solidFill>
                <a:schemeClr val="accent5">
                  <a:lumMod val="75000"/>
                </a:schemeClr>
              </a:solidFill>
              <a:latin typeface="微软雅黑" panose="020B0503020204020204" charset="-122"/>
              <a:ea typeface="微软雅黑" panose="020B0503020204020204" charset="-122"/>
            </a:endParaRPr>
          </a:p>
        </p:txBody>
      </p:sp>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16"/>
          <p:cNvSpPr txBox="1"/>
          <p:nvPr>
            <p:custDataLst>
              <p:tags r:id="rId1"/>
            </p:custDataLst>
          </p:nvPr>
        </p:nvSpPr>
        <p:spPr>
          <a:xfrm>
            <a:off x="1403350" y="267970"/>
            <a:ext cx="6617970" cy="458470"/>
          </a:xfrm>
          <a:prstGeom prst="rect">
            <a:avLst/>
          </a:prstGeom>
          <a:noFill/>
          <a:ln>
            <a:noFill/>
          </a:ln>
        </p:spPr>
        <p:txBody>
          <a:bodyPr spcFirstLastPara="1" wrap="square" lIns="0" tIns="0" rIns="0" bIns="0" anchor="t" anchorCtr="0">
            <a:noAutofit/>
          </a:bodyPr>
          <a:lstStyle/>
          <a:p>
            <a:pPr lvl="0" algn="ctr">
              <a:buClr>
                <a:srgbClr val="181629"/>
              </a:buClr>
              <a:buSzPts val="700"/>
            </a:pPr>
            <a:r>
              <a:rPr lang="zh-CN" altLang="en-US" sz="3200" b="1" dirty="0">
                <a:solidFill>
                  <a:srgbClr val="FF0000"/>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选拔对象</a:t>
            </a:r>
            <a:endParaRPr lang="zh-CN" altLang="en-US" sz="3200" b="1" dirty="0">
              <a:solidFill>
                <a:srgbClr val="FF0000"/>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p:txBody>
      </p:sp>
      <p:sp>
        <p:nvSpPr>
          <p:cNvPr id="26" name="圆角矩形 25"/>
          <p:cNvSpPr/>
          <p:nvPr>
            <p:custDataLst>
              <p:tags r:id="rId2"/>
            </p:custDataLst>
          </p:nvPr>
        </p:nvSpPr>
        <p:spPr>
          <a:xfrm>
            <a:off x="683522" y="1606550"/>
            <a:ext cx="2329815"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b="1">
                <a:solidFill>
                  <a:schemeClr val="accent5"/>
                </a:solidFill>
                <a:latin typeface="微软雅黑" panose="020B0503020204020204" charset="-122"/>
                <a:ea typeface="微软雅黑" panose="020B0503020204020204" charset="-122"/>
                <a:cs typeface="Arial" panose="020B0604020202020204" pitchFamily="34" charset="0"/>
              </a:rPr>
              <a:t>大学三年级和四年级</a:t>
            </a:r>
            <a:endParaRPr lang="zh-CN" b="1">
              <a:solidFill>
                <a:schemeClr val="accent5"/>
              </a:solidFill>
              <a:latin typeface="微软雅黑" panose="020B0503020204020204" charset="-122"/>
              <a:ea typeface="微软雅黑" panose="020B0503020204020204" charset="-122"/>
              <a:cs typeface="Arial" panose="020B0604020202020204" pitchFamily="34" charset="0"/>
            </a:endParaRPr>
          </a:p>
          <a:p>
            <a:pPr algn="ctr"/>
            <a:r>
              <a:rPr lang="zh-CN" b="1">
                <a:solidFill>
                  <a:schemeClr val="accent5"/>
                </a:solidFill>
                <a:latin typeface="微软雅黑" panose="020B0503020204020204" charset="-122"/>
                <a:ea typeface="微软雅黑" panose="020B0503020204020204" charset="-122"/>
                <a:cs typeface="Arial" panose="020B0604020202020204" pitchFamily="34" charset="0"/>
              </a:rPr>
              <a:t>在读本科</a:t>
            </a:r>
            <a:r>
              <a:rPr b="1">
                <a:solidFill>
                  <a:schemeClr val="accent5"/>
                </a:solidFill>
                <a:latin typeface="微软雅黑" panose="020B0503020204020204" charset="-122"/>
                <a:ea typeface="微软雅黑" panose="020B0503020204020204" charset="-122"/>
                <a:cs typeface="Arial" panose="020B0604020202020204" pitchFamily="34" charset="0"/>
              </a:rPr>
              <a:t>生</a:t>
            </a:r>
            <a:endParaRPr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40" name="圆角矩形 39"/>
          <p:cNvSpPr/>
          <p:nvPr>
            <p:custDataLst>
              <p:tags r:id="rId3"/>
            </p:custDataLst>
          </p:nvPr>
        </p:nvSpPr>
        <p:spPr>
          <a:xfrm>
            <a:off x="3419475" y="1606550"/>
            <a:ext cx="2329815"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应历届大学本科毕业生</a:t>
            </a:r>
            <a:endParaRPr lang="zh-CN" altLang="en-US"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45" name="圆角矩形 44"/>
          <p:cNvSpPr/>
          <p:nvPr>
            <p:custDataLst>
              <p:tags r:id="rId4"/>
            </p:custDataLst>
          </p:nvPr>
        </p:nvSpPr>
        <p:spPr>
          <a:xfrm>
            <a:off x="6007100" y="1616710"/>
            <a:ext cx="2419350"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b="1">
                <a:solidFill>
                  <a:schemeClr val="accent5"/>
                </a:solidFill>
                <a:latin typeface="微软雅黑" panose="020B0503020204020204" charset="-122"/>
                <a:ea typeface="微软雅黑" panose="020B0503020204020204" charset="-122"/>
                <a:cs typeface="Arial" panose="020B0604020202020204" pitchFamily="34" charset="0"/>
                <a:sym typeface="+mn-ea"/>
              </a:rPr>
              <a:t>拥有</a:t>
            </a:r>
            <a:r>
              <a:rPr lang="en-US" b="1">
                <a:solidFill>
                  <a:schemeClr val="accent5"/>
                </a:solidFill>
                <a:latin typeface="微软雅黑" panose="020B0503020204020204" charset="-122"/>
                <a:ea typeface="微软雅黑" panose="020B0503020204020204" charset="-122"/>
                <a:cs typeface="Arial" panose="020B0604020202020204" pitchFamily="34" charset="0"/>
                <a:sym typeface="+mn-ea"/>
              </a:rPr>
              <a:t>2</a:t>
            </a:r>
            <a:r>
              <a:rPr lang="zh-CN" altLang="en-US" b="1">
                <a:solidFill>
                  <a:schemeClr val="accent5"/>
                </a:solidFill>
                <a:latin typeface="微软雅黑" panose="020B0503020204020204" charset="-122"/>
                <a:ea typeface="微软雅黑" panose="020B0503020204020204" charset="-122"/>
                <a:cs typeface="Arial" panose="020B0604020202020204" pitchFamily="34" charset="0"/>
                <a:sym typeface="+mn-ea"/>
              </a:rPr>
              <a:t>年</a:t>
            </a:r>
            <a:r>
              <a:rPr b="1">
                <a:solidFill>
                  <a:schemeClr val="accent5"/>
                </a:solidFill>
                <a:latin typeface="微软雅黑" panose="020B0503020204020204" charset="-122"/>
                <a:ea typeface="微软雅黑" panose="020B0503020204020204" charset="-122"/>
                <a:cs typeface="Arial" panose="020B0604020202020204" pitchFamily="34" charset="0"/>
                <a:sym typeface="+mn-ea"/>
              </a:rPr>
              <a:t>工作经验</a:t>
            </a:r>
            <a:r>
              <a:rPr lang="zh-CN" b="1">
                <a:solidFill>
                  <a:schemeClr val="accent5"/>
                </a:solidFill>
                <a:latin typeface="微软雅黑" panose="020B0503020204020204" charset="-122"/>
                <a:ea typeface="微软雅黑" panose="020B0503020204020204" charset="-122"/>
                <a:cs typeface="Arial" panose="020B0604020202020204" pitchFamily="34" charset="0"/>
                <a:sym typeface="+mn-ea"/>
              </a:rPr>
              <a:t>的</a:t>
            </a:r>
            <a:endParaRPr lang="zh-CN" b="1">
              <a:solidFill>
                <a:schemeClr val="accent5"/>
              </a:solidFill>
              <a:latin typeface="微软雅黑" panose="020B0503020204020204" charset="-122"/>
              <a:ea typeface="微软雅黑" panose="020B0503020204020204" charset="-122"/>
              <a:cs typeface="Arial" panose="020B0604020202020204" pitchFamily="34" charset="0"/>
              <a:sym typeface="+mn-ea"/>
            </a:endParaRPr>
          </a:p>
          <a:p>
            <a:pPr algn="ctr"/>
            <a:r>
              <a:rPr b="1">
                <a:solidFill>
                  <a:schemeClr val="accent5"/>
                </a:solidFill>
                <a:latin typeface="微软雅黑" panose="020B0503020204020204" charset="-122"/>
                <a:ea typeface="微软雅黑" panose="020B0503020204020204" charset="-122"/>
                <a:cs typeface="Arial" panose="020B0604020202020204" pitchFamily="34" charset="0"/>
              </a:rPr>
              <a:t>全日制专科</a:t>
            </a:r>
            <a:r>
              <a:rPr lang="zh-CN" b="1">
                <a:solidFill>
                  <a:schemeClr val="accent5"/>
                </a:solidFill>
                <a:latin typeface="微软雅黑" panose="020B0503020204020204" charset="-122"/>
                <a:ea typeface="微软雅黑" panose="020B0503020204020204" charset="-122"/>
                <a:cs typeface="Arial" panose="020B0604020202020204" pitchFamily="34" charset="0"/>
              </a:rPr>
              <a:t>毕业生</a:t>
            </a:r>
            <a:endParaRPr lang="zh-CN" altLang="en-US"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48" name="文本框 47"/>
          <p:cNvSpPr txBox="1"/>
          <p:nvPr>
            <p:custDataLst>
              <p:tags r:id="rId5"/>
            </p:custDataLst>
          </p:nvPr>
        </p:nvSpPr>
        <p:spPr>
          <a:xfrm>
            <a:off x="2282190" y="915670"/>
            <a:ext cx="5061585" cy="583565"/>
          </a:xfrm>
          <a:prstGeom prst="rect">
            <a:avLst/>
          </a:prstGeom>
          <a:noFill/>
        </p:spPr>
        <p:txBody>
          <a:bodyPr wrap="square" rtlCol="0">
            <a:spAutoFit/>
          </a:bodyPr>
          <a:lstStyle/>
          <a:p>
            <a:r>
              <a:rPr lang="en-US" altLang="zh-CN" sz="3200" b="1">
                <a:solidFill>
                  <a:schemeClr val="accent5"/>
                </a:solidFill>
                <a:latin typeface="微软雅黑" panose="020B0503020204020204" charset="-122"/>
                <a:ea typeface="微软雅黑" panose="020B0503020204020204" charset="-122"/>
                <a:cs typeface="微软雅黑" panose="020B0503020204020204" charset="-122"/>
              </a:rPr>
              <a:t>2022</a:t>
            </a:r>
            <a:r>
              <a:rPr lang="zh-CN" altLang="en-US" sz="3200" b="1">
                <a:solidFill>
                  <a:schemeClr val="accent5"/>
                </a:solidFill>
                <a:latin typeface="微软雅黑" panose="020B0503020204020204" charset="-122"/>
                <a:ea typeface="微软雅黑" panose="020B0503020204020204" charset="-122"/>
                <a:cs typeface="微软雅黑" panose="020B0503020204020204" charset="-122"/>
              </a:rPr>
              <a:t>年</a:t>
            </a:r>
            <a:r>
              <a:rPr lang="en-US" altLang="zh-CN" sz="3200" b="1">
                <a:solidFill>
                  <a:schemeClr val="accent5"/>
                </a:solidFill>
                <a:latin typeface="微软雅黑" panose="020B0503020204020204" charset="-122"/>
                <a:ea typeface="微软雅黑" panose="020B0503020204020204" charset="-122"/>
                <a:cs typeface="微软雅黑" panose="020B0503020204020204" charset="-122"/>
              </a:rPr>
              <a:t>1</a:t>
            </a:r>
            <a:r>
              <a:rPr lang="zh-CN" altLang="en-US" sz="3200" b="1">
                <a:solidFill>
                  <a:schemeClr val="accent5"/>
                </a:solidFill>
                <a:latin typeface="微软雅黑" panose="020B0503020204020204" charset="-122"/>
                <a:ea typeface="微软雅黑" panose="020B0503020204020204" charset="-122"/>
                <a:cs typeface="微软雅黑" panose="020B0503020204020204" charset="-122"/>
              </a:rPr>
              <a:t>月份和</a:t>
            </a:r>
            <a:r>
              <a:rPr lang="en-US" altLang="zh-CN" sz="3200" b="1">
                <a:solidFill>
                  <a:schemeClr val="accent5"/>
                </a:solidFill>
                <a:latin typeface="微软雅黑" panose="020B0503020204020204" charset="-122"/>
                <a:ea typeface="微软雅黑" panose="020B0503020204020204" charset="-122"/>
                <a:cs typeface="微软雅黑" panose="020B0503020204020204" charset="-122"/>
              </a:rPr>
              <a:t>9</a:t>
            </a:r>
            <a:r>
              <a:rPr lang="zh-CN" altLang="en-US" sz="3200" b="1">
                <a:solidFill>
                  <a:schemeClr val="accent5"/>
                </a:solidFill>
                <a:latin typeface="微软雅黑" panose="020B0503020204020204" charset="-122"/>
                <a:ea typeface="微软雅黑" panose="020B0503020204020204" charset="-122"/>
                <a:cs typeface="微软雅黑" panose="020B0503020204020204" charset="-122"/>
              </a:rPr>
              <a:t>月份入读</a:t>
            </a:r>
            <a:endParaRPr lang="zh-CN" altLang="en-US" sz="3200" b="1">
              <a:solidFill>
                <a:schemeClr val="accent5"/>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custDataLst>
              <p:tags r:id="rId6"/>
            </p:custDataLst>
          </p:nvPr>
        </p:nvSpPr>
        <p:spPr>
          <a:xfrm>
            <a:off x="2699385" y="2787650"/>
            <a:ext cx="4349115" cy="583565"/>
          </a:xfrm>
          <a:prstGeom prst="rect">
            <a:avLst/>
          </a:prstGeom>
          <a:noFill/>
        </p:spPr>
        <p:txBody>
          <a:bodyPr wrap="square" rtlCol="0">
            <a:spAutoFit/>
          </a:bodyPr>
          <a:p>
            <a:pPr lvl="0" algn="ctr">
              <a:buSzTx/>
            </a:pPr>
            <a:r>
              <a:rPr lang="zh-CN" altLang="en-US" sz="3200" b="1">
                <a:solidFill>
                  <a:schemeClr val="accent5"/>
                </a:solidFill>
                <a:latin typeface="微软雅黑" panose="020B0503020204020204" charset="-122"/>
                <a:ea typeface="微软雅黑" panose="020B0503020204020204" charset="-122"/>
                <a:cs typeface="微软雅黑" panose="020B0503020204020204" charset="-122"/>
                <a:sym typeface="+mn-ea"/>
              </a:rPr>
              <a:t>入读</a:t>
            </a:r>
            <a:r>
              <a:rPr lang="zh-CN" altLang="en-US" sz="3200" b="1">
                <a:solidFill>
                  <a:schemeClr val="accent5"/>
                </a:solidFill>
                <a:latin typeface="微软雅黑" panose="020B0503020204020204" charset="-122"/>
                <a:ea typeface="微软雅黑" panose="020B0503020204020204" charset="-122"/>
                <a:cs typeface="微软雅黑" panose="020B0503020204020204" charset="-122"/>
                <a:sym typeface="+mn-ea"/>
              </a:rPr>
              <a:t>基尔大学预科班</a:t>
            </a:r>
            <a:endParaRPr lang="zh-CN" altLang="en-US" sz="3200" b="1">
              <a:solidFill>
                <a:schemeClr val="accent5"/>
              </a:solidFill>
              <a:latin typeface="微软雅黑" panose="020B0503020204020204" charset="-122"/>
              <a:ea typeface="微软雅黑" panose="020B0503020204020204" charset="-122"/>
              <a:cs typeface="微软雅黑" panose="020B0503020204020204" charset="-122"/>
              <a:sym typeface="+mn-ea"/>
            </a:endParaRPr>
          </a:p>
        </p:txBody>
      </p:sp>
      <p:sp>
        <p:nvSpPr>
          <p:cNvPr id="29" name="圆角矩形 28"/>
          <p:cNvSpPr/>
          <p:nvPr>
            <p:custDataLst>
              <p:tags r:id="rId7"/>
            </p:custDataLst>
          </p:nvPr>
        </p:nvSpPr>
        <p:spPr>
          <a:xfrm>
            <a:off x="683260" y="3464560"/>
            <a:ext cx="2329815" cy="655955"/>
          </a:xfrm>
          <a:prstGeom prst="roundRect">
            <a:avLst/>
          </a:prstGeom>
          <a:solidFill>
            <a:schemeClr val="accent3">
              <a:lumMod val="75000"/>
              <a:alpha val="67000"/>
            </a:schemeClr>
          </a:solidFill>
          <a:ln>
            <a:noFill/>
          </a:ln>
        </p:spPr>
        <p:style>
          <a:lnRef idx="2">
            <a:schemeClr val="accent2"/>
          </a:lnRef>
          <a:fillRef idx="1">
            <a:schemeClr val="lt1"/>
          </a:fillRef>
          <a:effectRef idx="0">
            <a:schemeClr val="accent2"/>
          </a:effectRef>
          <a:fontRef idx="minor">
            <a:schemeClr val="dk1"/>
          </a:fontRef>
        </p:style>
        <p:txBody>
          <a:bodyPr vertOverflow="overflow" horzOverflow="overflow" vert="horz" wrap="square" numCol="1" spcCol="0" rtlCol="0" fromWordArt="0" anchor="ctr" anchorCtr="0" forceAA="0" compatLnSpc="1">
            <a:noAutofit/>
          </a:bodyPr>
          <a:p>
            <a:pPr lvl="0" algn="ctr">
              <a:buSzTx/>
            </a:pPr>
            <a:r>
              <a:rPr lang="zh-CN" altLang="en-US" sz="1800" b="1">
                <a:solidFill>
                  <a:schemeClr val="accent5"/>
                </a:solidFill>
                <a:latin typeface="微软雅黑" panose="020B0503020204020204" charset="-122"/>
                <a:ea typeface="微软雅黑" panose="020B0503020204020204" charset="-122"/>
                <a:cs typeface="Arial" panose="020B0604020202020204" pitchFamily="34" charset="0"/>
                <a:sym typeface="+mn-ea"/>
              </a:rPr>
              <a:t>全体在读本科生</a:t>
            </a:r>
            <a:endParaRPr lang="zh-CN" altLang="en-US" sz="1800" b="1">
              <a:solidFill>
                <a:schemeClr val="accent5"/>
              </a:solidFill>
              <a:latin typeface="微软雅黑" panose="020B0503020204020204" charset="-122"/>
              <a:ea typeface="微软雅黑" panose="020B0503020204020204" charset="-122"/>
              <a:cs typeface="Arial" panose="020B0604020202020204" pitchFamily="34" charset="0"/>
              <a:sym typeface="+mn-ea"/>
            </a:endParaRPr>
          </a:p>
        </p:txBody>
      </p:sp>
      <p:sp>
        <p:nvSpPr>
          <p:cNvPr id="3" name="圆角矩形 2"/>
          <p:cNvSpPr/>
          <p:nvPr>
            <p:custDataLst>
              <p:tags r:id="rId8"/>
            </p:custDataLst>
          </p:nvPr>
        </p:nvSpPr>
        <p:spPr>
          <a:xfrm>
            <a:off x="6007100" y="3507740"/>
            <a:ext cx="2329815" cy="655955"/>
          </a:xfrm>
          <a:prstGeom prst="roundRect">
            <a:avLst/>
          </a:prstGeom>
          <a:solidFill>
            <a:schemeClr val="accent3">
              <a:lumMod val="75000"/>
              <a:alpha val="67000"/>
            </a:schemeClr>
          </a:solidFill>
          <a:ln>
            <a:noFill/>
          </a:ln>
        </p:spPr>
        <p:style>
          <a:lnRef idx="2">
            <a:schemeClr val="accent2"/>
          </a:lnRef>
          <a:fillRef idx="1">
            <a:schemeClr val="lt1"/>
          </a:fillRef>
          <a:effectRef idx="0">
            <a:schemeClr val="accent2"/>
          </a:effectRef>
          <a:fontRef idx="minor">
            <a:schemeClr val="dk1"/>
          </a:fontRef>
        </p:style>
        <p:txBody>
          <a:bodyPr vertOverflow="overflow" horzOverflow="overflow" vert="horz" wrap="square" numCol="1" spcCol="0" rtlCol="0" fromWordArt="0" anchor="ctr" anchorCtr="0" forceAA="0" compatLnSpc="1">
            <a:noAutofit/>
          </a:bodyPr>
          <a:p>
            <a:pPr lvl="0" algn="ctr">
              <a:buSzTx/>
            </a:pPr>
            <a:r>
              <a:rPr lang="zh-CN" altLang="en-US" sz="1800" b="1">
                <a:solidFill>
                  <a:schemeClr val="accent5"/>
                </a:solidFill>
                <a:latin typeface="微软雅黑" panose="020B0503020204020204" charset="-122"/>
                <a:ea typeface="微软雅黑" panose="020B0503020204020204" charset="-122"/>
                <a:cs typeface="Arial" panose="020B0604020202020204" pitchFamily="34" charset="0"/>
                <a:sym typeface="+mn-ea"/>
              </a:rPr>
              <a:t>应历届本科毕业生</a:t>
            </a:r>
            <a:endParaRPr lang="zh-CN" altLang="en-US" sz="1800" b="1">
              <a:solidFill>
                <a:schemeClr val="accent5"/>
              </a:solidFill>
              <a:latin typeface="微软雅黑" panose="020B0503020204020204" charset="-122"/>
              <a:ea typeface="微软雅黑" panose="020B0503020204020204" charset="-122"/>
              <a:cs typeface="Arial" panose="020B0604020202020204" pitchFamily="34" charset="0"/>
              <a:sym typeface="+mn-ea"/>
            </a:endParaRPr>
          </a:p>
        </p:txBody>
      </p:sp>
    </p:spTree>
    <p:custDataLst>
      <p:tags r:id="rId9"/>
    </p:custDataLst>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16"/>
          <p:cNvSpPr txBox="1"/>
          <p:nvPr>
            <p:custDataLst>
              <p:tags r:id="rId1"/>
            </p:custDataLst>
          </p:nvPr>
        </p:nvSpPr>
        <p:spPr>
          <a:xfrm>
            <a:off x="1466850" y="339725"/>
            <a:ext cx="6617970" cy="458470"/>
          </a:xfrm>
          <a:prstGeom prst="rect">
            <a:avLst/>
          </a:prstGeom>
          <a:noFill/>
          <a:ln>
            <a:noFill/>
          </a:ln>
        </p:spPr>
        <p:txBody>
          <a:bodyPr spcFirstLastPara="1" wrap="square" lIns="0" tIns="0" rIns="0" bIns="0" anchor="t" anchorCtr="0">
            <a:noAutofit/>
          </a:bodyPr>
          <a:lstStyle/>
          <a:p>
            <a:pPr lvl="0" algn="ctr">
              <a:buClr>
                <a:srgbClr val="181629"/>
              </a:buClr>
              <a:buSzPts val="700"/>
            </a:pP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基尔大学商科类硕士专业</a:t>
            </a:r>
            <a:r>
              <a:rPr lang="en-US" altLang="zh-CN"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a:t>
            </a:r>
            <a:r>
              <a:rPr lang="zh-CN" altLang="en-US" sz="3200" b="1" dirty="0">
                <a:solidFill>
                  <a:srgbClr val="FF0000"/>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不限背景</a:t>
            </a:r>
            <a:endParaRPr lang="zh-CN" altLang="en-US" sz="3200" b="1" dirty="0">
              <a:solidFill>
                <a:srgbClr val="FF0000"/>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p:txBody>
      </p:sp>
      <p:sp>
        <p:nvSpPr>
          <p:cNvPr id="26" name="圆角矩形 25"/>
          <p:cNvSpPr/>
          <p:nvPr>
            <p:custDataLst>
              <p:tags r:id="rId2"/>
            </p:custDataLst>
          </p:nvPr>
        </p:nvSpPr>
        <p:spPr>
          <a:xfrm>
            <a:off x="683522" y="1852930"/>
            <a:ext cx="2329815"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Banking and Finance（</a:t>
            </a:r>
            <a:r>
              <a:rPr lang="en-US" altLang="zh-CN" b="1">
                <a:solidFill>
                  <a:schemeClr val="accent5"/>
                </a:solidFill>
                <a:latin typeface="微软雅黑" panose="020B0503020204020204" charset="-122"/>
                <a:ea typeface="微软雅黑" panose="020B0503020204020204" charset="-122"/>
                <a:cs typeface="Arial" panose="020B0604020202020204" pitchFamily="34" charset="0"/>
              </a:rPr>
              <a:t>CBI</a:t>
            </a: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会员 学校支付会费）</a:t>
            </a:r>
            <a:endParaRPr lang="zh-CN" altLang="en-US"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31" name="圆角矩形 30"/>
          <p:cNvSpPr/>
          <p:nvPr>
            <p:custDataLst>
              <p:tags r:id="rId3"/>
            </p:custDataLst>
          </p:nvPr>
        </p:nvSpPr>
        <p:spPr>
          <a:xfrm>
            <a:off x="2051685" y="3004185"/>
            <a:ext cx="2329815"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International Business</a:t>
            </a:r>
            <a:endParaRPr lang="zh-CN" altLang="en-US"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40" name="圆角矩形 39"/>
          <p:cNvSpPr/>
          <p:nvPr>
            <p:custDataLst>
              <p:tags r:id="rId4"/>
            </p:custDataLst>
          </p:nvPr>
        </p:nvSpPr>
        <p:spPr>
          <a:xfrm>
            <a:off x="3437890" y="1851660"/>
            <a:ext cx="2329815"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Investment Management（</a:t>
            </a:r>
            <a:r>
              <a:rPr lang="en-US" altLang="zh-CN" b="1">
                <a:solidFill>
                  <a:schemeClr val="accent5"/>
                </a:solidFill>
                <a:latin typeface="微软雅黑" panose="020B0503020204020204" charset="-122"/>
                <a:ea typeface="微软雅黑" panose="020B0503020204020204" charset="-122"/>
                <a:cs typeface="Arial" panose="020B0604020202020204" pitchFamily="34" charset="0"/>
              </a:rPr>
              <a:t>CFA</a:t>
            </a: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认证 直考一级 学校付费） </a:t>
            </a:r>
            <a:endParaRPr lang="zh-CN" altLang="en-US"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41" name="圆角矩形 40"/>
          <p:cNvSpPr/>
          <p:nvPr>
            <p:custDataLst>
              <p:tags r:id="rId5"/>
            </p:custDataLst>
          </p:nvPr>
        </p:nvSpPr>
        <p:spPr>
          <a:xfrm>
            <a:off x="5003800" y="3004185"/>
            <a:ext cx="2329815"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Management </a:t>
            </a:r>
            <a:endParaRPr lang="zh-CN" altLang="en-US"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45" name="圆角矩形 44"/>
          <p:cNvSpPr/>
          <p:nvPr>
            <p:custDataLst>
              <p:tags r:id="rId6"/>
            </p:custDataLst>
          </p:nvPr>
        </p:nvSpPr>
        <p:spPr>
          <a:xfrm>
            <a:off x="6192520" y="1851660"/>
            <a:ext cx="2329815" cy="655955"/>
          </a:xfrm>
          <a:prstGeom prst="roundRect">
            <a:avLst/>
          </a:prstGeom>
          <a:solidFill>
            <a:srgbClr val="EA5933">
              <a:alpha val="67000"/>
            </a:srgbClr>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Marketing（</a:t>
            </a:r>
            <a:r>
              <a:rPr lang="en-US" altLang="zh-CN" b="1">
                <a:solidFill>
                  <a:schemeClr val="accent5"/>
                </a:solidFill>
                <a:latin typeface="微软雅黑" panose="020B0503020204020204" charset="-122"/>
                <a:ea typeface="微软雅黑" panose="020B0503020204020204" charset="-122"/>
                <a:cs typeface="Arial" panose="020B0604020202020204" pitchFamily="34" charset="0"/>
              </a:rPr>
              <a:t>CIM</a:t>
            </a:r>
            <a:r>
              <a:rPr lang="zh-CN" altLang="en-US" b="1">
                <a:solidFill>
                  <a:schemeClr val="accent5"/>
                </a:solidFill>
                <a:latin typeface="微软雅黑" panose="020B0503020204020204" charset="-122"/>
                <a:ea typeface="微软雅黑" panose="020B0503020204020204" charset="-122"/>
                <a:cs typeface="Arial" panose="020B0604020202020204" pitchFamily="34" charset="0"/>
              </a:rPr>
              <a:t>认证） </a:t>
            </a:r>
            <a:endParaRPr lang="zh-CN" altLang="en-US" b="1">
              <a:solidFill>
                <a:schemeClr val="accent5"/>
              </a:solidFill>
              <a:latin typeface="微软雅黑" panose="020B0503020204020204" charset="-122"/>
              <a:ea typeface="微软雅黑" panose="020B0503020204020204" charset="-122"/>
              <a:cs typeface="Arial" panose="020B0604020202020204" pitchFamily="34" charset="0"/>
            </a:endParaRPr>
          </a:p>
        </p:txBody>
      </p:sp>
      <p:sp>
        <p:nvSpPr>
          <p:cNvPr id="48" name="文本框 47"/>
          <p:cNvSpPr txBox="1"/>
          <p:nvPr>
            <p:custDataLst>
              <p:tags r:id="rId7"/>
            </p:custDataLst>
          </p:nvPr>
        </p:nvSpPr>
        <p:spPr>
          <a:xfrm>
            <a:off x="2843530" y="1059815"/>
            <a:ext cx="3517900" cy="583565"/>
          </a:xfrm>
          <a:prstGeom prst="rect">
            <a:avLst/>
          </a:prstGeom>
          <a:noFill/>
        </p:spPr>
        <p:txBody>
          <a:bodyPr wrap="square" rtlCol="0">
            <a:spAutoFit/>
          </a:bodyPr>
          <a:lstStyle/>
          <a:p>
            <a:r>
              <a:rPr lang="en-US" altLang="zh-CN" sz="3200" b="1">
                <a:solidFill>
                  <a:schemeClr val="accent5"/>
                </a:solidFill>
                <a:latin typeface="微软雅黑" panose="020B0503020204020204" charset="-122"/>
                <a:ea typeface="微软雅黑" panose="020B0503020204020204" charset="-122"/>
                <a:cs typeface="微软雅黑" panose="020B0503020204020204" charset="-122"/>
              </a:rPr>
              <a:t>2022</a:t>
            </a:r>
            <a:r>
              <a:rPr lang="zh-CN" altLang="en-US" sz="3200" b="1">
                <a:solidFill>
                  <a:schemeClr val="accent5"/>
                </a:solidFill>
                <a:latin typeface="微软雅黑" panose="020B0503020204020204" charset="-122"/>
                <a:ea typeface="微软雅黑" panose="020B0503020204020204" charset="-122"/>
                <a:cs typeface="微软雅黑" panose="020B0503020204020204" charset="-122"/>
              </a:rPr>
              <a:t>年</a:t>
            </a:r>
            <a:r>
              <a:rPr lang="en-US" altLang="zh-CN" sz="3200" b="1">
                <a:solidFill>
                  <a:schemeClr val="accent5"/>
                </a:solidFill>
                <a:latin typeface="微软雅黑" panose="020B0503020204020204" charset="-122"/>
                <a:ea typeface="微软雅黑" panose="020B0503020204020204" charset="-122"/>
                <a:cs typeface="微软雅黑" panose="020B0503020204020204" charset="-122"/>
              </a:rPr>
              <a:t>1</a:t>
            </a:r>
            <a:r>
              <a:rPr lang="zh-CN" altLang="en-US" sz="3200" b="1">
                <a:solidFill>
                  <a:schemeClr val="accent5"/>
                </a:solidFill>
                <a:latin typeface="微软雅黑" panose="020B0503020204020204" charset="-122"/>
                <a:ea typeface="微软雅黑" panose="020B0503020204020204" charset="-122"/>
                <a:cs typeface="微软雅黑" panose="020B0503020204020204" charset="-122"/>
              </a:rPr>
              <a:t>月份入读</a:t>
            </a:r>
            <a:endParaRPr lang="zh-CN" altLang="en-US" sz="3200" b="1">
              <a:solidFill>
                <a:schemeClr val="accent5"/>
              </a:solidFill>
              <a:latin typeface="微软雅黑" panose="020B0503020204020204" charset="-122"/>
              <a:ea typeface="微软雅黑" panose="020B0503020204020204" charset="-122"/>
              <a:cs typeface="微软雅黑" panose="020B0503020204020204" charset="-122"/>
            </a:endParaRPr>
          </a:p>
        </p:txBody>
      </p:sp>
      <p:sp>
        <p:nvSpPr>
          <p:cNvPr id="49" name="文本框 48"/>
          <p:cNvSpPr txBox="1"/>
          <p:nvPr>
            <p:custDataLst>
              <p:tags r:id="rId8"/>
            </p:custDataLst>
          </p:nvPr>
        </p:nvSpPr>
        <p:spPr>
          <a:xfrm>
            <a:off x="3118485" y="4401820"/>
            <a:ext cx="4055745" cy="337185"/>
          </a:xfrm>
          <a:prstGeom prst="rect">
            <a:avLst/>
          </a:prstGeom>
          <a:noFill/>
        </p:spPr>
        <p:txBody>
          <a:bodyPr wrap="square" rtlCol="0">
            <a:spAutoFit/>
          </a:bodyPr>
          <a:lstStyle/>
          <a:p>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以上专业均可免费获得彭博系统</a:t>
            </a:r>
            <a:r>
              <a:rPr lang="en-US" altLang="zh-CN" sz="1600" b="1">
                <a:solidFill>
                  <a:srgbClr val="FF0000"/>
                </a:solidFill>
                <a:latin typeface="微软雅黑" panose="020B0503020204020204" charset="-122"/>
                <a:ea typeface="微软雅黑" panose="020B0503020204020204" charset="-122"/>
                <a:cs typeface="微软雅黑" panose="020B0503020204020204" charset="-122"/>
              </a:rPr>
              <a:t>BMC</a:t>
            </a:r>
            <a:r>
              <a:rPr lang="zh-CN" altLang="en-US" sz="1600" b="1">
                <a:solidFill>
                  <a:srgbClr val="FF0000"/>
                </a:solidFill>
                <a:latin typeface="微软雅黑" panose="020B0503020204020204" charset="-122"/>
                <a:ea typeface="微软雅黑" panose="020B0503020204020204" charset="-122"/>
                <a:cs typeface="微软雅黑" panose="020B0503020204020204" charset="-122"/>
              </a:rPr>
              <a:t>证书</a:t>
            </a:r>
            <a:endParaRPr lang="zh-CN" altLang="en-US" sz="1600" b="1">
              <a:solidFill>
                <a:srgbClr val="FF0000"/>
              </a:solidFill>
              <a:latin typeface="微软雅黑" panose="020B0503020204020204" charset="-122"/>
              <a:ea typeface="微软雅黑" panose="020B0503020204020204" charset="-122"/>
              <a:cs typeface="微软雅黑" panose="020B0503020204020204" charset="-122"/>
            </a:endParaRPr>
          </a:p>
        </p:txBody>
      </p:sp>
    </p:spTree>
    <p:custDataLst>
      <p:tags r:id="rId9"/>
    </p:custDataLst>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16"/>
          <p:cNvSpPr txBox="1"/>
          <p:nvPr>
            <p:custDataLst>
              <p:tags r:id="rId1"/>
            </p:custDataLst>
          </p:nvPr>
        </p:nvSpPr>
        <p:spPr>
          <a:xfrm>
            <a:off x="1475740" y="195580"/>
            <a:ext cx="5988050" cy="458470"/>
          </a:xfrm>
          <a:prstGeom prst="rect">
            <a:avLst/>
          </a:prstGeom>
          <a:noFill/>
          <a:ln>
            <a:noFill/>
          </a:ln>
        </p:spPr>
        <p:txBody>
          <a:bodyPr spcFirstLastPara="1" wrap="square" lIns="0" tIns="0" rIns="0" bIns="0" anchor="t" anchorCtr="0">
            <a:noAutofit/>
          </a:bodyPr>
          <a:lstStyle/>
          <a:p>
            <a:pPr algn="ctr">
              <a:buClr>
                <a:srgbClr val="181629"/>
              </a:buClr>
              <a:buSzPts val="700"/>
            </a:pPr>
            <a:r>
              <a:rPr lang="zh-CN" altLang="en-US" sz="24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基尔大学</a:t>
            </a:r>
            <a:r>
              <a:rPr lang="en-US" altLang="zh-CN" sz="24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1</a:t>
            </a:r>
            <a:r>
              <a:rPr lang="zh-CN" altLang="en-US" sz="24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月入读硕士全部专业列表</a:t>
            </a:r>
            <a:endParaRPr lang="zh-CN" altLang="en-US" sz="24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p:txBody>
      </p:sp>
      <p:graphicFrame>
        <p:nvGraphicFramePr>
          <p:cNvPr id="3" name="表格 2"/>
          <p:cNvGraphicFramePr/>
          <p:nvPr>
            <p:custDataLst>
              <p:tags r:id="rId2"/>
            </p:custDataLst>
          </p:nvPr>
        </p:nvGraphicFramePr>
        <p:xfrm>
          <a:off x="988695" y="654050"/>
          <a:ext cx="6475095" cy="3889375"/>
        </p:xfrm>
        <a:graphic>
          <a:graphicData uri="http://schemas.openxmlformats.org/drawingml/2006/table">
            <a:tbl>
              <a:tblPr firstRow="1" bandRow="1">
                <a:tableStyleId>{5940675A-B579-460E-94D1-54222C63F5DA}</a:tableStyleId>
              </a:tblPr>
              <a:tblGrid>
                <a:gridCol w="5376545"/>
                <a:gridCol w="1098550"/>
              </a:tblGrid>
              <a:tr h="231775">
                <a:tc>
                  <a:txBody>
                    <a:bodyPr/>
                    <a:p>
                      <a:pPr marL="0" indent="0" algn="ctr">
                        <a:buNone/>
                      </a:pPr>
                      <a:r>
                        <a:rPr lang="en-US" sz="1100">
                          <a:solidFill>
                            <a:srgbClr val="000000"/>
                          </a:solidFill>
                          <a:latin typeface="Times New Roman" panose="02020603050405020304" charset="0"/>
                          <a:cs typeface="Times New Roman" panose="02020603050405020304" charset="0"/>
                        </a:rPr>
                        <a:t>Course</a:t>
                      </a:r>
                      <a:r>
                        <a:rPr lang="en-US" sz="900">
                          <a:solidFill>
                            <a:srgbClr val="000000"/>
                          </a:solidFill>
                          <a:latin typeface="宋体" panose="02010600030101010101" pitchFamily="2" charset="-122"/>
                          <a:ea typeface="宋体" panose="02010600030101010101" pitchFamily="2" charset="-122"/>
                          <a:cs typeface="宋体" panose="02010600030101010101" pitchFamily="2" charset="-122"/>
                        </a:rPr>
                        <a:t>专业</a:t>
                      </a:r>
                      <a:endParaRPr lang="en-US" altLang="en-US" sz="110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100">
                          <a:solidFill>
                            <a:srgbClr val="000000"/>
                          </a:solidFill>
                          <a:latin typeface="Times New Roman" panose="02020603050405020304" charset="0"/>
                          <a:cs typeface="Times New Roman" panose="02020603050405020304" charset="0"/>
                        </a:rPr>
                        <a:t>Int Fee </a:t>
                      </a:r>
                      <a:r>
                        <a:rPr lang="en-US" sz="900">
                          <a:solidFill>
                            <a:srgbClr val="000000"/>
                          </a:solidFill>
                          <a:latin typeface="宋体" panose="02010600030101010101" pitchFamily="2" charset="-122"/>
                          <a:ea typeface="宋体" panose="02010600030101010101" pitchFamily="2" charset="-122"/>
                          <a:cs typeface="宋体" panose="02010600030101010101" pitchFamily="2" charset="-122"/>
                        </a:rPr>
                        <a:t>学费</a:t>
                      </a:r>
                      <a:endParaRPr lang="en-US" altLang="en-US" sz="110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3840">
                <a:tc>
                  <a:txBody>
                    <a:bodyPr/>
                    <a:p>
                      <a:pPr marL="0" indent="0">
                        <a:buNone/>
                      </a:pPr>
                      <a:r>
                        <a:rPr lang="en-US" sz="1600">
                          <a:solidFill>
                            <a:srgbClr val="333435"/>
                          </a:solidFill>
                          <a:latin typeface="Times New Roman" panose="02020603050405020304" charset="0"/>
                          <a:cs typeface="Times New Roman" panose="02020603050405020304" charset="0"/>
                        </a:rPr>
                        <a:t>MA Education  </a:t>
                      </a:r>
                      <a:r>
                        <a:rPr lang="en-US" sz="1400" b="1">
                          <a:solidFill>
                            <a:srgbClr val="00B0F0"/>
                          </a:solidFill>
                          <a:latin typeface="+mj-lt"/>
                          <a:ea typeface="宋体" panose="02010600030101010101" pitchFamily="2" charset="-122"/>
                          <a:cs typeface="宋体" panose="02010600030101010101" pitchFamily="2" charset="-122"/>
                        </a:rPr>
                        <a:t>教育</a:t>
                      </a:r>
                      <a:r>
                        <a:rPr lang="zh-CN" altLang="en-US" sz="1400" b="1">
                          <a:solidFill>
                            <a:srgbClr val="00B0F0"/>
                          </a:solidFill>
                          <a:latin typeface="+mj-lt"/>
                          <a:ea typeface="宋体" panose="02010600030101010101" pitchFamily="2" charset="-122"/>
                          <a:cs typeface="宋体" panose="02010600030101010101" pitchFamily="2" charset="-122"/>
                        </a:rPr>
                        <a:t>学</a:t>
                      </a:r>
                      <a:endParaRPr lang="zh-CN" altLang="en-US" sz="1400" b="1">
                        <a:solidFill>
                          <a:srgbClr val="00B0F0"/>
                        </a:solidFill>
                        <a:latin typeface="+mj-lt"/>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1775">
                <a:tc>
                  <a:txBody>
                    <a:bodyPr/>
                    <a:p>
                      <a:pPr marL="0" indent="0">
                        <a:buNone/>
                      </a:pPr>
                      <a:r>
                        <a:rPr lang="en-US" sz="1600">
                          <a:solidFill>
                            <a:srgbClr val="333435"/>
                          </a:solidFill>
                          <a:latin typeface="Times New Roman" panose="02020603050405020304" charset="0"/>
                          <a:cs typeface="Times New Roman" panose="02020603050405020304" charset="0"/>
                        </a:rPr>
                        <a:t>MSc International Business  </a:t>
                      </a:r>
                      <a:r>
                        <a:rPr lang="en-US" sz="1400" b="1">
                          <a:solidFill>
                            <a:srgbClr val="00B0F0"/>
                          </a:solidFill>
                          <a:latin typeface="+mj-lt"/>
                          <a:ea typeface="宋体" panose="02010600030101010101" pitchFamily="2" charset="-122"/>
                          <a:cs typeface="宋体" panose="02010600030101010101" pitchFamily="2" charset="-122"/>
                        </a:rPr>
                        <a:t>国际贸易</a:t>
                      </a:r>
                      <a:endParaRPr lang="en-US" altLang="en-US" sz="1400" b="1">
                        <a:solidFill>
                          <a:srgbClr val="00B0F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£18,000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1775">
                <a:tc>
                  <a:txBody>
                    <a:bodyPr/>
                    <a:p>
                      <a:pPr marL="0" algn="l">
                        <a:buSzTx/>
                        <a:buNone/>
                      </a:pPr>
                      <a:r>
                        <a:rPr lang="en-US" sz="1600">
                          <a:solidFill>
                            <a:srgbClr val="333435"/>
                          </a:solidFill>
                          <a:latin typeface="Times New Roman" panose="02020603050405020304" charset="0"/>
                          <a:cs typeface="Times New Roman" panose="02020603050405020304" charset="0"/>
                        </a:rPr>
                        <a:t>MSc Investment Management  </a:t>
                      </a:r>
                      <a:r>
                        <a:rPr lang="en-US" sz="1400" b="1">
                          <a:solidFill>
                            <a:srgbClr val="00B0F0"/>
                          </a:solidFill>
                          <a:latin typeface="+mj-lt"/>
                          <a:ea typeface="宋体" panose="02010600030101010101" pitchFamily="2" charset="-122"/>
                          <a:cs typeface="宋体" panose="02010600030101010101" pitchFamily="2" charset="-122"/>
                        </a:rPr>
                        <a:t>投资管理</a:t>
                      </a:r>
                      <a:endParaRPr lang="en-US" sz="1400" b="1">
                        <a:solidFill>
                          <a:srgbClr val="00B0F0"/>
                        </a:solidFill>
                        <a:latin typeface="+mj-lt"/>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£18,000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1140">
                <a:tc>
                  <a:txBody>
                    <a:bodyPr/>
                    <a:p>
                      <a:pPr marL="0" indent="0">
                        <a:buNone/>
                      </a:pPr>
                      <a:r>
                        <a:rPr lang="en-US" sz="1600">
                          <a:solidFill>
                            <a:srgbClr val="333435"/>
                          </a:solidFill>
                          <a:latin typeface="Times New Roman" panose="02020603050405020304" charset="0"/>
                          <a:cs typeface="Times New Roman" panose="02020603050405020304" charset="0"/>
                        </a:rPr>
                        <a:t>MSc Management  </a:t>
                      </a:r>
                      <a:r>
                        <a:rPr lang="en-US" sz="1400" b="1">
                          <a:solidFill>
                            <a:srgbClr val="00B0F0"/>
                          </a:solidFill>
                          <a:latin typeface="+mj-lt"/>
                          <a:ea typeface="宋体" panose="02010600030101010101" pitchFamily="2" charset="-122"/>
                          <a:cs typeface="宋体" panose="02010600030101010101" pitchFamily="2" charset="-122"/>
                        </a:rPr>
                        <a:t>管理学</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£18,000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1140">
                <a:tc>
                  <a:txBody>
                    <a:bodyPr/>
                    <a:p>
                      <a:pPr marL="0" indent="0">
                        <a:buNone/>
                      </a:pPr>
                      <a:r>
                        <a:rPr lang="en-US" sz="1600">
                          <a:solidFill>
                            <a:srgbClr val="333435"/>
                          </a:solidFill>
                          <a:latin typeface="Times New Roman" panose="02020603050405020304" charset="0"/>
                          <a:cs typeface="Times New Roman" panose="02020603050405020304" charset="0"/>
                        </a:rPr>
                        <a:t>MSc Marketing  </a:t>
                      </a:r>
                      <a:r>
                        <a:rPr lang="en-US" sz="1400" b="1">
                          <a:solidFill>
                            <a:srgbClr val="00B0F0"/>
                          </a:solidFill>
                          <a:latin typeface="+mj-lt"/>
                          <a:ea typeface="宋体" panose="02010600030101010101" pitchFamily="2" charset="-122"/>
                          <a:cs typeface="宋体" panose="02010600030101010101" pitchFamily="2" charset="-122"/>
                        </a:rPr>
                        <a:t>市场营销</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£18,000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1140">
                <a:tc>
                  <a:txBody>
                    <a:bodyPr/>
                    <a:p>
                      <a:pPr marL="0" indent="0">
                        <a:buNone/>
                      </a:pPr>
                      <a:r>
                        <a:rPr lang="en-US" sz="1600">
                          <a:solidFill>
                            <a:srgbClr val="333435"/>
                          </a:solidFill>
                          <a:latin typeface="Times New Roman" panose="02020603050405020304" charset="0"/>
                          <a:cs typeface="Times New Roman" panose="02020603050405020304" charset="0"/>
                        </a:rPr>
                        <a:t>MSc Banking and Finance  </a:t>
                      </a:r>
                      <a:r>
                        <a:rPr lang="en-US" sz="1400" b="1">
                          <a:solidFill>
                            <a:srgbClr val="00B0F0"/>
                          </a:solidFill>
                          <a:latin typeface="宋体" panose="02010600030101010101" pitchFamily="2" charset="-122"/>
                          <a:ea typeface="宋体" panose="02010600030101010101" pitchFamily="2" charset="-122"/>
                          <a:cs typeface="宋体" panose="02010600030101010101" pitchFamily="2" charset="-122"/>
                        </a:rPr>
                        <a:t>银行与金融</a:t>
                      </a:r>
                      <a:endParaRPr lang="en-US" altLang="en-US" sz="1400" b="1">
                        <a:solidFill>
                          <a:srgbClr val="00B0F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£18,000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1775">
                <a:tc>
                  <a:txBody>
                    <a:bodyPr/>
                    <a:p>
                      <a:pPr marL="0" indent="0">
                        <a:buNone/>
                      </a:pPr>
                      <a:r>
                        <a:rPr lang="en-US" sz="1600">
                          <a:solidFill>
                            <a:srgbClr val="333435"/>
                          </a:solidFill>
                          <a:latin typeface="Times New Roman" panose="02020603050405020304" charset="0"/>
                          <a:cs typeface="Times New Roman" panose="02020603050405020304" charset="0"/>
                        </a:rPr>
                        <a:t>MA/MRes International Relations  </a:t>
                      </a:r>
                      <a:r>
                        <a:rPr lang="en-US" sz="1400" b="1">
                          <a:solidFill>
                            <a:srgbClr val="00B0F0"/>
                          </a:solidFill>
                          <a:latin typeface="宋体" panose="02010600030101010101" pitchFamily="2" charset="-122"/>
                          <a:ea typeface="宋体" panose="02010600030101010101" pitchFamily="2" charset="-122"/>
                          <a:cs typeface="宋体" panose="02010600030101010101" pitchFamily="2" charset="-122"/>
                        </a:rPr>
                        <a:t>国际关系</a:t>
                      </a:r>
                      <a:endParaRPr lang="en-US" altLang="en-US" sz="1400" b="1">
                        <a:solidFill>
                          <a:srgbClr val="00B0F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200">
                <a:tc>
                  <a:txBody>
                    <a:bodyPr/>
                    <a:p>
                      <a:pPr marL="0" algn="l">
                        <a:buSzTx/>
                        <a:buNone/>
                      </a:pPr>
                      <a:r>
                        <a:rPr lang="en-US" sz="1600">
                          <a:solidFill>
                            <a:srgbClr val="333435"/>
                          </a:solidFill>
                          <a:latin typeface="Times New Roman" panose="02020603050405020304" charset="0"/>
                          <a:cs typeface="Times New Roman" panose="02020603050405020304" charset="0"/>
                        </a:rPr>
                        <a:t>MSc Environmental Sustainability &amp; Green Technology </a:t>
                      </a:r>
                      <a:endParaRPr lang="en-US" sz="1600">
                        <a:solidFill>
                          <a:srgbClr val="333435"/>
                        </a:solidFill>
                        <a:latin typeface="Times New Roman" panose="02020603050405020304" charset="0"/>
                        <a:cs typeface="Times New Roman" panose="02020603050405020304" charset="0"/>
                      </a:endParaRPr>
                    </a:p>
                    <a:p>
                      <a:pPr marL="0" algn="l">
                        <a:buSzTx/>
                        <a:buNone/>
                      </a:pPr>
                      <a:r>
                        <a:rPr lang="en-US" sz="1400">
                          <a:solidFill>
                            <a:srgbClr val="333435"/>
                          </a:solidFill>
                          <a:latin typeface="宋体" panose="02010600030101010101" pitchFamily="2" charset="-122"/>
                          <a:ea typeface="宋体" panose="02010600030101010101" pitchFamily="2" charset="-122"/>
                          <a:cs typeface="宋体" panose="02010600030101010101" pitchFamily="2" charset="-122"/>
                        </a:rPr>
                        <a:t>环境可持续发展与绿色科技</a:t>
                      </a:r>
                      <a:endParaRPr 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£16,500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1615">
                <a:tc>
                  <a:txBody>
                    <a:bodyPr/>
                    <a:p>
                      <a:pPr marL="0" indent="0">
                        <a:buNone/>
                      </a:pPr>
                      <a:r>
                        <a:rPr lang="en-US" sz="1600">
                          <a:solidFill>
                            <a:srgbClr val="333435"/>
                          </a:solidFill>
                          <a:latin typeface="Times New Roman" panose="02020603050405020304" charset="0"/>
                          <a:cs typeface="Times New Roman" panose="02020603050405020304" charset="0"/>
                        </a:rPr>
                        <a:t>MSc Geographical and Environmental Research</a:t>
                      </a:r>
                      <a:r>
                        <a:rPr lang="en-US" sz="1400">
                          <a:solidFill>
                            <a:srgbClr val="333435"/>
                          </a:solidFill>
                          <a:latin typeface="宋体" panose="02010600030101010101" pitchFamily="2" charset="-122"/>
                          <a:ea typeface="宋体" panose="02010600030101010101" pitchFamily="2" charset="-122"/>
                          <a:cs typeface="宋体" panose="02010600030101010101" pitchFamily="2" charset="-122"/>
                        </a:rPr>
                        <a:t>地理与环境研究</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£16,500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6530">
                <a:tc>
                  <a:txBody>
                    <a:bodyPr/>
                    <a:p>
                      <a:pPr marL="0" indent="0">
                        <a:buNone/>
                      </a:pPr>
                      <a:r>
                        <a:rPr lang="en-US" sz="1600">
                          <a:solidFill>
                            <a:srgbClr val="333435"/>
                          </a:solidFill>
                          <a:latin typeface="Times New Roman" panose="02020603050405020304" charset="0"/>
                          <a:cs typeface="Times New Roman" panose="02020603050405020304" charset="0"/>
                        </a:rPr>
                        <a:t>MSc Geoscience Research  </a:t>
                      </a:r>
                      <a:r>
                        <a:rPr lang="en-US" sz="1400">
                          <a:solidFill>
                            <a:srgbClr val="333435"/>
                          </a:solidFill>
                          <a:latin typeface="宋体" panose="02010600030101010101" pitchFamily="2" charset="-122"/>
                          <a:ea typeface="宋体" panose="02010600030101010101" pitchFamily="2" charset="-122"/>
                          <a:cs typeface="宋体" panose="02010600030101010101" pitchFamily="2" charset="-122"/>
                        </a:rPr>
                        <a:t>地球科学研究</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£16,500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9070">
                <a:tc>
                  <a:txBody>
                    <a:bodyPr/>
                    <a:p>
                      <a:pPr marL="0" indent="0">
                        <a:buNone/>
                      </a:pPr>
                      <a:r>
                        <a:rPr lang="en-US" sz="1600">
                          <a:solidFill>
                            <a:srgbClr val="333435"/>
                          </a:solidFill>
                          <a:latin typeface="Times New Roman" panose="02020603050405020304" charset="0"/>
                          <a:cs typeface="Times New Roman" panose="02020603050405020304" charset="0"/>
                        </a:rPr>
                        <a:t>MSc Physiotherapy (pre-registration) (2 years) </a:t>
                      </a:r>
                      <a:r>
                        <a:rPr lang="en-US" sz="1400">
                          <a:solidFill>
                            <a:srgbClr val="333435"/>
                          </a:solidFill>
                          <a:latin typeface="宋体" panose="02010600030101010101" pitchFamily="2" charset="-122"/>
                          <a:ea typeface="宋体" panose="02010600030101010101" pitchFamily="2" charset="-122"/>
                          <a:cs typeface="宋体" panose="02010600030101010101" pitchFamily="2" charset="-122"/>
                        </a:rPr>
                        <a:t>理疗</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£23,000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7165">
                <a:tc>
                  <a:txBody>
                    <a:bodyPr/>
                    <a:p>
                      <a:pPr marL="0" indent="0">
                        <a:buNone/>
                      </a:pPr>
                      <a:r>
                        <a:rPr lang="en-US" sz="1600">
                          <a:solidFill>
                            <a:srgbClr val="333435"/>
                          </a:solidFill>
                          <a:latin typeface="Times New Roman" panose="02020603050405020304" charset="0"/>
                          <a:cs typeface="Times New Roman" panose="02020603050405020304" charset="0"/>
                        </a:rPr>
                        <a:t>MA/MRes Politics  </a:t>
                      </a:r>
                      <a:r>
                        <a:rPr lang="en-US" sz="1400">
                          <a:solidFill>
                            <a:srgbClr val="333435"/>
                          </a:solidFill>
                          <a:latin typeface="宋体" panose="02010600030101010101" pitchFamily="2" charset="-122"/>
                          <a:ea typeface="宋体" panose="02010600030101010101" pitchFamily="2" charset="-122"/>
                          <a:cs typeface="宋体" panose="02010600030101010101" pitchFamily="2" charset="-122"/>
                        </a:rPr>
                        <a:t>政治学</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5895">
                <a:tc>
                  <a:txBody>
                    <a:bodyPr/>
                    <a:p>
                      <a:pPr marL="0" indent="0">
                        <a:buNone/>
                      </a:pPr>
                      <a:r>
                        <a:rPr lang="en-US" sz="1600">
                          <a:solidFill>
                            <a:srgbClr val="333435"/>
                          </a:solidFill>
                          <a:latin typeface="Times New Roman" panose="02020603050405020304" charset="0"/>
                          <a:cs typeface="Times New Roman" panose="02020603050405020304" charset="0"/>
                        </a:rPr>
                        <a:t>MA Creative Writing  </a:t>
                      </a:r>
                      <a:r>
                        <a:rPr lang="en-US" sz="1400">
                          <a:solidFill>
                            <a:srgbClr val="333435"/>
                          </a:solidFill>
                          <a:latin typeface="宋体" panose="02010600030101010101" pitchFamily="2" charset="-122"/>
                          <a:ea typeface="宋体" panose="02010600030101010101" pitchFamily="2" charset="-122"/>
                          <a:cs typeface="宋体" panose="02010600030101010101" pitchFamily="2" charset="-122"/>
                        </a:rPr>
                        <a:t>创意写作</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76530">
                <a:tc>
                  <a:txBody>
                    <a:bodyPr/>
                    <a:p>
                      <a:pPr marL="0" indent="0">
                        <a:buNone/>
                      </a:pPr>
                      <a:r>
                        <a:rPr lang="en-US" sz="1600">
                          <a:solidFill>
                            <a:srgbClr val="333435"/>
                          </a:solidFill>
                          <a:latin typeface="Times New Roman" panose="02020603050405020304" charset="0"/>
                          <a:cs typeface="Times New Roman" panose="02020603050405020304" charset="0"/>
                        </a:rPr>
                        <a:t>Mres Philosophy  </a:t>
                      </a:r>
                      <a:r>
                        <a:rPr lang="en-US" sz="1400">
                          <a:solidFill>
                            <a:srgbClr val="333435"/>
                          </a:solidFill>
                          <a:latin typeface="宋体" panose="02010600030101010101" pitchFamily="2" charset="-122"/>
                          <a:ea typeface="宋体" panose="02010600030101010101" pitchFamily="2" charset="-122"/>
                          <a:cs typeface="宋体" panose="02010600030101010101" pitchFamily="2" charset="-122"/>
                        </a:rPr>
                        <a:t>哲学</a:t>
                      </a:r>
                      <a:endParaRPr lang="en-US" altLang="en-US" sz="1400">
                        <a:solidFill>
                          <a:srgbClr val="333435"/>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sz="1600">
                          <a:solidFill>
                            <a:srgbClr val="333435"/>
                          </a:solidFill>
                          <a:latin typeface="Times New Roman" panose="02020603050405020304" charset="0"/>
                          <a:cs typeface="Times New Roman" panose="02020603050405020304" charset="0"/>
                        </a:rPr>
                        <a:t>£16,000</a:t>
                      </a:r>
                      <a:endParaRPr lang="en-US" altLang="en-US" sz="1600">
                        <a:solidFill>
                          <a:srgbClr val="33343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b"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3"/>
    </p:custDataLst>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16"/>
          <p:cNvSpPr txBox="1"/>
          <p:nvPr>
            <p:custDataLst>
              <p:tags r:id="rId1"/>
            </p:custDataLst>
          </p:nvPr>
        </p:nvSpPr>
        <p:spPr>
          <a:xfrm>
            <a:off x="1691640" y="339725"/>
            <a:ext cx="5988050" cy="458470"/>
          </a:xfrm>
          <a:prstGeom prst="rect">
            <a:avLst/>
          </a:prstGeom>
          <a:noFill/>
          <a:ln>
            <a:noFill/>
          </a:ln>
        </p:spPr>
        <p:txBody>
          <a:bodyPr spcFirstLastPara="1" wrap="square" lIns="0" tIns="0" rIns="0" bIns="0" anchor="t" anchorCtr="0">
            <a:noAutofit/>
          </a:bodyPr>
          <a:lstStyle/>
          <a:p>
            <a:pPr lvl="0" algn="ctr">
              <a:buClr>
                <a:srgbClr val="181629"/>
              </a:buClr>
              <a:buSzPts val="700"/>
            </a:pP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英国基尔大学</a:t>
            </a:r>
            <a:r>
              <a:rPr lang="en-US" altLang="zh-CN"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9</a:t>
            </a: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月硕士专业</a:t>
            </a:r>
            <a:endPar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a:p>
            <a:pPr lvl="0" algn="ctr">
              <a:buClr>
                <a:srgbClr val="181629"/>
              </a:buClr>
              <a:buSzPts val="700"/>
            </a:pPr>
            <a:endParaRPr lang="zh-CN" altLang="en-US" sz="3200" b="1" dirty="0">
              <a:solidFill>
                <a:schemeClr val="accent5"/>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p:txBody>
      </p:sp>
      <p:pic>
        <p:nvPicPr>
          <p:cNvPr id="2" name="图片 1"/>
          <p:cNvPicPr>
            <a:picLocks noChangeAspect="1"/>
          </p:cNvPicPr>
          <p:nvPr>
            <p:custDataLst>
              <p:tags r:id="rId2"/>
            </p:custDataLst>
          </p:nvPr>
        </p:nvPicPr>
        <p:blipFill>
          <a:blip r:embed="rId3"/>
          <a:stretch>
            <a:fillRect/>
          </a:stretch>
        </p:blipFill>
        <p:spPr>
          <a:xfrm>
            <a:off x="284480" y="843915"/>
            <a:ext cx="8575040" cy="4211955"/>
          </a:xfrm>
          <a:prstGeom prst="rect">
            <a:avLst/>
          </a:prstGeom>
        </p:spPr>
      </p:pic>
    </p:spTree>
    <p:custDataLst>
      <p:tags r:id="rId4"/>
    </p:custDataLst>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16"/>
          <p:cNvSpPr txBox="1"/>
          <p:nvPr>
            <p:custDataLst>
              <p:tags r:id="rId1"/>
            </p:custDataLst>
          </p:nvPr>
        </p:nvSpPr>
        <p:spPr>
          <a:xfrm>
            <a:off x="1691640" y="339725"/>
            <a:ext cx="5988050" cy="458470"/>
          </a:xfrm>
          <a:prstGeom prst="rect">
            <a:avLst/>
          </a:prstGeom>
          <a:noFill/>
          <a:ln>
            <a:noFill/>
          </a:ln>
        </p:spPr>
        <p:txBody>
          <a:bodyPr spcFirstLastPara="1" wrap="square" lIns="0" tIns="0" rIns="0" bIns="0" anchor="t" anchorCtr="0">
            <a:noAutofit/>
          </a:bodyPr>
          <a:lstStyle/>
          <a:p>
            <a:pPr lvl="0" algn="ctr">
              <a:buClr>
                <a:srgbClr val="181629"/>
              </a:buClr>
              <a:buSzPts val="700"/>
            </a:pP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英国基尔大学</a:t>
            </a:r>
            <a:r>
              <a:rPr lang="en-US" altLang="zh-CN"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9</a:t>
            </a: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月硕士专业</a:t>
            </a:r>
            <a:endPar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a:p>
            <a:pPr lvl="0" algn="ctr">
              <a:buClr>
                <a:srgbClr val="181629"/>
              </a:buClr>
              <a:buSzPts val="700"/>
            </a:pPr>
            <a:endParaRPr lang="zh-CN" altLang="en-US" sz="3200" b="1" dirty="0">
              <a:solidFill>
                <a:schemeClr val="accent5"/>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p:txBody>
      </p:sp>
      <p:pic>
        <p:nvPicPr>
          <p:cNvPr id="3" name="图片 2"/>
          <p:cNvPicPr>
            <a:picLocks noChangeAspect="1"/>
          </p:cNvPicPr>
          <p:nvPr/>
        </p:nvPicPr>
        <p:blipFill>
          <a:blip r:embed="rId2"/>
          <a:stretch>
            <a:fillRect/>
          </a:stretch>
        </p:blipFill>
        <p:spPr>
          <a:xfrm>
            <a:off x="527685" y="781685"/>
            <a:ext cx="6842760" cy="4128135"/>
          </a:xfrm>
          <a:prstGeom prst="rect">
            <a:avLst/>
          </a:prstGeom>
        </p:spPr>
      </p:pic>
    </p:spTree>
    <p:custDataLst>
      <p:tags r:id="rId3"/>
    </p:custDataLst>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16"/>
          <p:cNvSpPr txBox="1"/>
          <p:nvPr>
            <p:custDataLst>
              <p:tags r:id="rId1"/>
            </p:custDataLst>
          </p:nvPr>
        </p:nvSpPr>
        <p:spPr>
          <a:xfrm>
            <a:off x="1691640" y="339725"/>
            <a:ext cx="5988050" cy="458470"/>
          </a:xfrm>
          <a:prstGeom prst="rect">
            <a:avLst/>
          </a:prstGeom>
          <a:noFill/>
          <a:ln>
            <a:noFill/>
          </a:ln>
        </p:spPr>
        <p:txBody>
          <a:bodyPr spcFirstLastPara="1" wrap="square" lIns="0" tIns="0" rIns="0" bIns="0" anchor="t" anchorCtr="0">
            <a:noAutofit/>
          </a:bodyPr>
          <a:lstStyle/>
          <a:p>
            <a:pPr lvl="0" algn="ctr">
              <a:buClr>
                <a:srgbClr val="181629"/>
              </a:buClr>
              <a:buSzPts val="700"/>
            </a:pP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英国基尔大学</a:t>
            </a:r>
            <a:r>
              <a:rPr lang="en-US" altLang="zh-CN"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9</a:t>
            </a: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月硕士专业</a:t>
            </a:r>
            <a:endPar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a:p>
            <a:pPr lvl="0" algn="ctr">
              <a:buClr>
                <a:srgbClr val="181629"/>
              </a:buClr>
              <a:buSzPts val="700"/>
            </a:pPr>
            <a:endParaRPr lang="zh-CN" altLang="en-US" sz="3200" b="1" dirty="0">
              <a:solidFill>
                <a:schemeClr val="accent5"/>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p:txBody>
      </p:sp>
      <p:pic>
        <p:nvPicPr>
          <p:cNvPr id="2" name="图片 1"/>
          <p:cNvPicPr>
            <a:picLocks noChangeAspect="1"/>
          </p:cNvPicPr>
          <p:nvPr/>
        </p:nvPicPr>
        <p:blipFill>
          <a:blip r:embed="rId2"/>
          <a:stretch>
            <a:fillRect/>
          </a:stretch>
        </p:blipFill>
        <p:spPr>
          <a:xfrm>
            <a:off x="516255" y="845820"/>
            <a:ext cx="6924040" cy="4107180"/>
          </a:xfrm>
          <a:prstGeom prst="rect">
            <a:avLst/>
          </a:prstGeom>
        </p:spPr>
      </p:pic>
    </p:spTree>
    <p:custDataLst>
      <p:tags r:id="rId3"/>
    </p:custDataLst>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316"/>
          <p:cNvSpPr txBox="1"/>
          <p:nvPr>
            <p:custDataLst>
              <p:tags r:id="rId1"/>
            </p:custDataLst>
          </p:nvPr>
        </p:nvSpPr>
        <p:spPr>
          <a:xfrm>
            <a:off x="1691640" y="339725"/>
            <a:ext cx="5988050" cy="458470"/>
          </a:xfrm>
          <a:prstGeom prst="rect">
            <a:avLst/>
          </a:prstGeom>
          <a:noFill/>
          <a:ln>
            <a:noFill/>
          </a:ln>
        </p:spPr>
        <p:txBody>
          <a:bodyPr spcFirstLastPara="1" wrap="square" lIns="0" tIns="0" rIns="0" bIns="0" anchor="t" anchorCtr="0">
            <a:noAutofit/>
          </a:bodyPr>
          <a:lstStyle/>
          <a:p>
            <a:pPr lvl="0" algn="ctr">
              <a:buClr>
                <a:srgbClr val="181629"/>
              </a:buClr>
              <a:buSzPts val="700"/>
            </a:pP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英国基尔大学</a:t>
            </a:r>
            <a:r>
              <a:rPr lang="en-US" altLang="zh-CN"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9</a:t>
            </a:r>
            <a:r>
              <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rPr>
              <a:t>月硕士专业</a:t>
            </a:r>
            <a:endParaRPr lang="zh-CN" altLang="en-US" sz="3200" b="1" dirty="0">
              <a:solidFill>
                <a:schemeClr val="tx1"/>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a:p>
            <a:pPr lvl="0" algn="ctr">
              <a:buClr>
                <a:srgbClr val="181629"/>
              </a:buClr>
              <a:buSzPts val="700"/>
            </a:pPr>
            <a:endParaRPr lang="zh-CN" altLang="en-US" sz="3200" b="1" dirty="0">
              <a:solidFill>
                <a:schemeClr val="accent5"/>
              </a:solidFill>
              <a:latin typeface="微软雅黑" panose="020B0503020204020204" charset="-122"/>
              <a:ea typeface="微软雅黑" panose="020B0503020204020204" charset="-122"/>
              <a:cs typeface="Palatino Linotype" panose="02040502050505030304" pitchFamily="18" charset="0"/>
              <a:sym typeface="Palatino Linotype" panose="02040502050505030304" pitchFamily="18" charset="0"/>
            </a:endParaRPr>
          </a:p>
        </p:txBody>
      </p:sp>
      <p:pic>
        <p:nvPicPr>
          <p:cNvPr id="3" name="图片 2"/>
          <p:cNvPicPr>
            <a:picLocks noChangeAspect="1"/>
          </p:cNvPicPr>
          <p:nvPr/>
        </p:nvPicPr>
        <p:blipFill>
          <a:blip r:embed="rId2"/>
          <a:stretch>
            <a:fillRect/>
          </a:stretch>
        </p:blipFill>
        <p:spPr>
          <a:xfrm>
            <a:off x="539750" y="798195"/>
            <a:ext cx="6774815" cy="4260215"/>
          </a:xfrm>
          <a:prstGeom prst="rect">
            <a:avLst/>
          </a:prstGeom>
        </p:spPr>
      </p:pic>
    </p:spTree>
    <p:custDataLst>
      <p:tags r:id="rId3"/>
    </p:custDataLst>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304632" y="2139925"/>
            <a:ext cx="6534398" cy="751205"/>
          </a:xfrm>
          <a:prstGeom prst="rect">
            <a:avLst/>
          </a:prstGeom>
        </p:spPr>
        <p:txBody>
          <a:bodyPr vert="horz" wrap="square" lIns="0" tIns="12700" rIns="0" bIns="0" rtlCol="0">
            <a:spAutoFit/>
          </a:bodyPr>
          <a:p>
            <a:pPr marL="12700">
              <a:lnSpc>
                <a:spcPct val="100000"/>
              </a:lnSpc>
              <a:spcBef>
                <a:spcPts val="100"/>
              </a:spcBef>
            </a:pPr>
            <a:r>
              <a:rPr lang="zh-CN" sz="4800" b="1" dirty="0">
                <a:solidFill>
                  <a:srgbClr val="FFFFFF"/>
                </a:solidFill>
                <a:ea typeface="宋体" panose="02010600030101010101" pitchFamily="2" charset="-122"/>
              </a:rPr>
              <a:t>学成归国</a:t>
            </a:r>
            <a:endParaRPr lang="zh-CN" sz="4800" b="1" dirty="0">
              <a:solidFill>
                <a:srgbClr val="FFFFFF"/>
              </a:solidFill>
              <a:ea typeface="宋体" panose="02010600030101010101" pitchFamily="2" charset="-122"/>
            </a:endParaRPr>
          </a:p>
        </p:txBody>
      </p:sp>
    </p:spTree>
  </p:cSld>
  <p:clrMapOvr>
    <a:masterClrMapping/>
  </p:clrMapOvr>
  <p:transition spd="med">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custDataLst>
              <p:tags r:id="rId1"/>
            </p:custDataLst>
          </p:nvPr>
        </p:nvSpPr>
        <p:spPr>
          <a:xfrm>
            <a:off x="611505" y="195580"/>
            <a:ext cx="7226300" cy="1292225"/>
          </a:xfrm>
          <a:prstGeom prst="rect">
            <a:avLst/>
          </a:prstGeom>
          <a:solidFill>
            <a:schemeClr val="lt1"/>
          </a:solidFill>
          <a:ln w="25400">
            <a:noFill/>
          </a:ln>
          <a:effectLst>
            <a:outerShdw blurRad="50800" dist="76200" dir="5400000" sx="101000" sy="101000" algn="t" rotWithShape="0">
              <a:schemeClr val="dk1">
                <a:alpha val="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kumimoji="1" lang="zh-CN" altLang="en-US" sz="135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3" name="文本框 22"/>
          <p:cNvSpPr txBox="1"/>
          <p:nvPr/>
        </p:nvSpPr>
        <p:spPr>
          <a:xfrm>
            <a:off x="2700020" y="123825"/>
            <a:ext cx="3283585" cy="460375"/>
          </a:xfrm>
          <a:prstGeom prst="rect">
            <a:avLst/>
          </a:prstGeom>
          <a:noFill/>
        </p:spPr>
        <p:txBody>
          <a:bodyPr wrap="square" rtlCol="0">
            <a:spAutoFit/>
          </a:bodyPr>
          <a:p>
            <a:pPr algn="dist"/>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中国教育部认证</a:t>
            </a:r>
            <a:endPar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endParaRPr>
          </a:p>
        </p:txBody>
      </p:sp>
      <p:sp>
        <p:nvSpPr>
          <p:cNvPr id="7" name="文本框 6"/>
          <p:cNvSpPr txBox="1"/>
          <p:nvPr/>
        </p:nvSpPr>
        <p:spPr>
          <a:xfrm>
            <a:off x="539750" y="555625"/>
            <a:ext cx="7153910" cy="829945"/>
          </a:xfrm>
          <a:prstGeom prst="rect">
            <a:avLst/>
          </a:prstGeom>
          <a:noFill/>
        </p:spPr>
        <p:txBody>
          <a:bodyPr wrap="square" rtlCol="0">
            <a:spAutoFit/>
          </a:bodyPr>
          <a:p>
            <a:pPr indent="457200" algn="ctr" eaLnBrk="1" fontAlgn="auto" latinLnBrk="0" hangingPunct="1">
              <a:lnSpc>
                <a:spcPct val="100000"/>
              </a:lnSpc>
            </a:pPr>
            <a:r>
              <a:rPr lang="zh-CN" altLang="en-US" sz="1600" b="1" dirty="0">
                <a:solidFill>
                  <a:srgbClr val="5B2E69"/>
                </a:solidFill>
                <a:latin typeface="Noto Sans S Chinese Bold" panose="020B0800000000000000" pitchFamily="34" charset="-122"/>
                <a:ea typeface="Noto Sans S Chinese Bold" panose="020B0800000000000000" pitchFamily="34" charset="-122"/>
                <a:sym typeface="+mn-ea"/>
              </a:rPr>
              <a:t>中国教育部教育涉外监管信息网</a:t>
            </a:r>
            <a:endParaRPr lang="zh-CN" altLang="en-US" sz="1600" b="1" dirty="0">
              <a:solidFill>
                <a:srgbClr val="5B2E69"/>
              </a:solidFill>
              <a:latin typeface="Noto Sans S Chinese Bold" panose="020B0800000000000000" pitchFamily="34" charset="-122"/>
              <a:ea typeface="Noto Sans S Chinese Bold" panose="020B0800000000000000" pitchFamily="34" charset="-122"/>
              <a:sym typeface="+mn-ea"/>
            </a:endParaRPr>
          </a:p>
          <a:p>
            <a:pPr indent="457200" algn="ctr" eaLnBrk="1" fontAlgn="auto" latinLnBrk="0" hangingPunct="1">
              <a:lnSpc>
                <a:spcPct val="100000"/>
              </a:lnSpc>
            </a:pPr>
            <a:r>
              <a:rPr lang="zh-CN" altLang="en-US" sz="1600" b="1" dirty="0">
                <a:solidFill>
                  <a:srgbClr val="5B2E69"/>
                </a:solidFill>
                <a:latin typeface="Noto Sans S Chinese Bold" panose="020B0800000000000000" pitchFamily="34" charset="-122"/>
                <a:ea typeface="Noto Sans S Chinese Bold" panose="020B0800000000000000" pitchFamily="34" charset="-122"/>
                <a:sym typeface="+mn-ea"/>
              </a:rPr>
              <a:t>http://jsj.moe.gov.cn/api/index/search</a:t>
            </a:r>
            <a:endParaRPr lang="zh-CN" altLang="en-US" sz="1600" b="1" dirty="0">
              <a:solidFill>
                <a:srgbClr val="5B2E69"/>
              </a:solidFill>
              <a:latin typeface="Noto Sans S Chinese Bold" panose="020B0800000000000000" pitchFamily="34" charset="-122"/>
              <a:ea typeface="Noto Sans S Chinese Bold" panose="020B0800000000000000" pitchFamily="34" charset="-122"/>
              <a:sym typeface="+mn-ea"/>
            </a:endParaRPr>
          </a:p>
          <a:p>
            <a:pPr indent="457200" algn="ctr" eaLnBrk="1" fontAlgn="auto" latinLnBrk="0" hangingPunct="1">
              <a:lnSpc>
                <a:spcPct val="100000"/>
              </a:lnSpc>
            </a:pP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endParaRPr>
          </a:p>
        </p:txBody>
      </p:sp>
      <p:pic>
        <p:nvPicPr>
          <p:cNvPr id="3" name="图片 2"/>
          <p:cNvPicPr>
            <a:picLocks noChangeAspect="1"/>
          </p:cNvPicPr>
          <p:nvPr/>
        </p:nvPicPr>
        <p:blipFill>
          <a:blip r:embed="rId2"/>
          <a:stretch>
            <a:fillRect/>
          </a:stretch>
        </p:blipFill>
        <p:spPr>
          <a:xfrm>
            <a:off x="427355" y="1131570"/>
            <a:ext cx="7828280" cy="2110105"/>
          </a:xfrm>
          <a:prstGeom prst="rect">
            <a:avLst/>
          </a:prstGeom>
        </p:spPr>
      </p:pic>
      <p:pic>
        <p:nvPicPr>
          <p:cNvPr id="4" name="图片 3"/>
          <p:cNvPicPr>
            <a:picLocks noChangeAspect="1"/>
          </p:cNvPicPr>
          <p:nvPr/>
        </p:nvPicPr>
        <p:blipFill>
          <a:blip r:embed="rId3"/>
          <a:srcRect l="6535" r="1800"/>
          <a:stretch>
            <a:fillRect/>
          </a:stretch>
        </p:blipFill>
        <p:spPr>
          <a:xfrm>
            <a:off x="316230" y="3220085"/>
            <a:ext cx="7939405" cy="1766570"/>
          </a:xfrm>
          <a:prstGeom prst="rect">
            <a:avLst/>
          </a:prstGeom>
        </p:spPr>
      </p:pic>
    </p:spTree>
    <p:custDataLst>
      <p:tags r:id="rId4"/>
    </p:custDataLst>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custDataLst>
              <p:tags r:id="rId1"/>
            </p:custDataLst>
          </p:nvPr>
        </p:nvSpPr>
        <p:spPr>
          <a:xfrm>
            <a:off x="611505" y="723900"/>
            <a:ext cx="7226300" cy="718185"/>
          </a:xfrm>
          <a:prstGeom prst="rect">
            <a:avLst/>
          </a:prstGeom>
          <a:solidFill>
            <a:schemeClr val="lt1"/>
          </a:solidFill>
          <a:ln w="25400">
            <a:noFill/>
          </a:ln>
          <a:effectLst>
            <a:outerShdw blurRad="50800" dist="76200" dir="5400000" sx="101000" sy="101000" algn="t" rotWithShape="0">
              <a:schemeClr val="dk1">
                <a:alpha val="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kumimoji="1" lang="zh-CN" altLang="en-US" sz="135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object 6"/>
          <p:cNvSpPr txBox="1">
            <a:spLocks noGrp="1"/>
          </p:cNvSpPr>
          <p:nvPr>
            <p:ph type="title"/>
          </p:nvPr>
        </p:nvSpPr>
        <p:spPr>
          <a:xfrm>
            <a:off x="1331302" y="987400"/>
            <a:ext cx="6534398" cy="751205"/>
          </a:xfrm>
          <a:prstGeom prst="rect">
            <a:avLst/>
          </a:prstGeom>
        </p:spPr>
        <p:txBody>
          <a:bodyPr vert="horz" wrap="square" lIns="0" tIns="12700" rIns="0" bIns="0" rtlCol="0">
            <a:spAutoFit/>
          </a:bodyPr>
          <a:lstStyle/>
          <a:p>
            <a:pPr marL="12700">
              <a:lnSpc>
                <a:spcPct val="100000"/>
              </a:lnSpc>
              <a:spcBef>
                <a:spcPts val="100"/>
              </a:spcBef>
            </a:pPr>
            <a:r>
              <a:rPr lang="zh-CN" sz="4800" b="1" dirty="0">
                <a:solidFill>
                  <a:srgbClr val="FFFFFF"/>
                </a:solidFill>
                <a:ea typeface="宋体" panose="02010600030101010101" pitchFamily="2" charset="-122"/>
              </a:rPr>
              <a:t>申请流程</a:t>
            </a:r>
            <a:endParaRPr lang="zh-CN" sz="4800" b="1" dirty="0">
              <a:solidFill>
                <a:srgbClr val="FFFFFF"/>
              </a:solidFill>
              <a:ea typeface="宋体" panose="02010600030101010101" pitchFamily="2" charset="-122"/>
            </a:endParaRPr>
          </a:p>
        </p:txBody>
      </p:sp>
      <p:sp>
        <p:nvSpPr>
          <p:cNvPr id="23" name="文本框 22"/>
          <p:cNvSpPr txBox="1"/>
          <p:nvPr/>
        </p:nvSpPr>
        <p:spPr>
          <a:xfrm>
            <a:off x="2668905" y="195580"/>
            <a:ext cx="3283585" cy="460375"/>
          </a:xfrm>
          <a:prstGeom prst="rect">
            <a:avLst/>
          </a:prstGeom>
          <a:noFill/>
        </p:spPr>
        <p:txBody>
          <a:bodyPr wrap="square" rtlCol="0">
            <a:spAutoFit/>
          </a:bodyPr>
          <a:p>
            <a:pPr algn="dist"/>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学历学位认证</a:t>
            </a:r>
            <a:endPar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endParaRPr>
          </a:p>
        </p:txBody>
      </p:sp>
      <p:sp>
        <p:nvSpPr>
          <p:cNvPr id="7" name="文本框 6"/>
          <p:cNvSpPr txBox="1"/>
          <p:nvPr/>
        </p:nvSpPr>
        <p:spPr>
          <a:xfrm>
            <a:off x="611505" y="628015"/>
            <a:ext cx="7153910" cy="829945"/>
          </a:xfrm>
          <a:prstGeom prst="rect">
            <a:avLst/>
          </a:prstGeom>
          <a:noFill/>
        </p:spPr>
        <p:txBody>
          <a:bodyPr wrap="square" rtlCol="0">
            <a:spAutoFit/>
          </a:bodyPr>
          <a:p>
            <a:pPr indent="457200" eaLnBrk="1" fontAlgn="auto" latinLnBrk="0" hangingPunct="1">
              <a:lnSpc>
                <a:spcPct val="150000"/>
              </a:lnSpc>
            </a:pPr>
            <a:r>
              <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rPr>
              <a:t>学生完成英国基尔大学硕士课程的学习任务并成绩合格，可获得英国基尔大学硕士学位，其学位可以得到中国教育部留学服务中心的学历学位认证。</a:t>
            </a:r>
            <a:endParaRPr lang="zh-CN" altLang="en-US" sz="1600" b="1" dirty="0">
              <a:solidFill>
                <a:srgbClr val="7030A0"/>
              </a:solidFill>
              <a:latin typeface="Noto Sans S Chinese Bold" panose="020B0800000000000000" pitchFamily="34" charset="-122"/>
              <a:ea typeface="Noto Sans S Chinese Bold" panose="020B0800000000000000" pitchFamily="34" charset="-122"/>
              <a:sym typeface="+mn-ea"/>
            </a:endParaRPr>
          </a:p>
        </p:txBody>
      </p:sp>
      <p:pic>
        <p:nvPicPr>
          <p:cNvPr id="2" name="图片 1"/>
          <p:cNvPicPr>
            <a:picLocks noChangeAspect="1"/>
          </p:cNvPicPr>
          <p:nvPr/>
        </p:nvPicPr>
        <p:blipFill>
          <a:blip r:embed="rId2"/>
          <a:stretch>
            <a:fillRect/>
          </a:stretch>
        </p:blipFill>
        <p:spPr>
          <a:xfrm>
            <a:off x="1978660" y="1564005"/>
            <a:ext cx="1652270" cy="2413000"/>
          </a:xfrm>
          <a:prstGeom prst="rect">
            <a:avLst/>
          </a:prstGeom>
        </p:spPr>
      </p:pic>
      <p:pic>
        <p:nvPicPr>
          <p:cNvPr id="3" name="图片 2"/>
          <p:cNvPicPr>
            <a:picLocks noChangeAspect="1"/>
          </p:cNvPicPr>
          <p:nvPr/>
        </p:nvPicPr>
        <p:blipFill>
          <a:blip r:embed="rId3"/>
          <a:stretch>
            <a:fillRect/>
          </a:stretch>
        </p:blipFill>
        <p:spPr>
          <a:xfrm>
            <a:off x="4691380" y="1549400"/>
            <a:ext cx="1771015" cy="2512060"/>
          </a:xfrm>
          <a:prstGeom prst="rect">
            <a:avLst/>
          </a:prstGeom>
        </p:spPr>
      </p:pic>
      <p:sp>
        <p:nvSpPr>
          <p:cNvPr id="32" name="object 32"/>
          <p:cNvSpPr txBox="1"/>
          <p:nvPr/>
        </p:nvSpPr>
        <p:spPr>
          <a:xfrm>
            <a:off x="1979295" y="4011930"/>
            <a:ext cx="1651635" cy="553720"/>
          </a:xfrm>
          <a:prstGeom prst="rect">
            <a:avLst/>
          </a:prstGeom>
          <a:solidFill>
            <a:srgbClr val="6B2D81"/>
          </a:solidFill>
        </p:spPr>
        <p:txBody>
          <a:bodyPr vert="horz" wrap="square" lIns="0" tIns="0" rIns="0" bIns="0" rtlCol="0">
            <a:spAutoFit/>
          </a:bodyPr>
          <a:p>
            <a:pPr algn="ctr">
              <a:lnSpc>
                <a:spcPct val="100000"/>
              </a:lnSpc>
            </a:pPr>
            <a:r>
              <a:rPr lang="zh-CN" sz="1800" b="1">
                <a:solidFill>
                  <a:schemeClr val="bg1"/>
                </a:solidFill>
                <a:latin typeface="Droid Sans Fallback"/>
                <a:ea typeface="宋体" panose="02010600030101010101" pitchFamily="2" charset="-122"/>
                <a:cs typeface="Droid Sans Fallback"/>
              </a:rPr>
              <a:t>英国基尔大学</a:t>
            </a:r>
            <a:endParaRPr lang="zh-CN" sz="1800" b="1">
              <a:solidFill>
                <a:schemeClr val="bg1"/>
              </a:solidFill>
              <a:latin typeface="Droid Sans Fallback"/>
              <a:ea typeface="宋体" panose="02010600030101010101" pitchFamily="2" charset="-122"/>
              <a:cs typeface="Droid Sans Fallback"/>
            </a:endParaRPr>
          </a:p>
          <a:p>
            <a:pPr algn="ctr">
              <a:lnSpc>
                <a:spcPct val="100000"/>
              </a:lnSpc>
            </a:pPr>
            <a:r>
              <a:rPr lang="zh-CN" sz="1800" b="1">
                <a:solidFill>
                  <a:schemeClr val="bg1"/>
                </a:solidFill>
                <a:latin typeface="Droid Sans Fallback"/>
                <a:ea typeface="宋体" panose="02010600030101010101" pitchFamily="2" charset="-122"/>
                <a:cs typeface="Droid Sans Fallback"/>
              </a:rPr>
              <a:t>硕士毕业证</a:t>
            </a:r>
            <a:endParaRPr lang="zh-CN" sz="1800" b="1">
              <a:solidFill>
                <a:schemeClr val="bg1"/>
              </a:solidFill>
              <a:latin typeface="Droid Sans Fallback"/>
              <a:ea typeface="宋体" panose="02010600030101010101" pitchFamily="2" charset="-122"/>
              <a:cs typeface="Droid Sans Fallback"/>
            </a:endParaRPr>
          </a:p>
        </p:txBody>
      </p:sp>
      <p:sp>
        <p:nvSpPr>
          <p:cNvPr id="5" name="object 32"/>
          <p:cNvSpPr txBox="1"/>
          <p:nvPr/>
        </p:nvSpPr>
        <p:spPr>
          <a:xfrm>
            <a:off x="4568825" y="4011930"/>
            <a:ext cx="1954530" cy="553720"/>
          </a:xfrm>
          <a:prstGeom prst="rect">
            <a:avLst/>
          </a:prstGeom>
          <a:solidFill>
            <a:srgbClr val="6B2D81"/>
          </a:solidFill>
        </p:spPr>
        <p:txBody>
          <a:bodyPr vert="horz" wrap="square" lIns="0" tIns="0" rIns="0" bIns="0" rtlCol="0">
            <a:spAutoFit/>
          </a:bodyPr>
          <a:p>
            <a:pPr algn="ctr">
              <a:lnSpc>
                <a:spcPct val="100000"/>
              </a:lnSpc>
              <a:buClrTx/>
              <a:buSzTx/>
              <a:buFontTx/>
            </a:pPr>
            <a:r>
              <a:rPr lang="zh-CN" altLang="en-US" sz="1800" b="1" spc="300" dirty="0">
                <a:solidFill>
                  <a:schemeClr val="bg1"/>
                </a:solidFill>
                <a:latin typeface="Noto Sans S Chinese Bold" panose="020B0800000000000000" pitchFamily="34" charset="-122"/>
                <a:ea typeface="Noto Sans S Chinese Bold" panose="020B0800000000000000" pitchFamily="34" charset="-122"/>
                <a:cs typeface="Segoe UI Light" panose="020B0502040204020203" pitchFamily="34" charset="0"/>
                <a:sym typeface="+mn-ea"/>
              </a:rPr>
              <a:t>教育部硕士</a:t>
            </a:r>
            <a:endParaRPr lang="zh-CN" altLang="en-US" sz="1800" b="1" spc="300" dirty="0">
              <a:solidFill>
                <a:schemeClr val="bg1"/>
              </a:solidFill>
              <a:latin typeface="Noto Sans S Chinese Bold" panose="020B0800000000000000" pitchFamily="34" charset="-122"/>
              <a:ea typeface="Noto Sans S Chinese Bold" panose="020B0800000000000000" pitchFamily="34" charset="-122"/>
              <a:cs typeface="Segoe UI Light" panose="020B0502040204020203" pitchFamily="34" charset="0"/>
              <a:sym typeface="+mn-ea"/>
            </a:endParaRPr>
          </a:p>
          <a:p>
            <a:pPr algn="ctr">
              <a:lnSpc>
                <a:spcPct val="100000"/>
              </a:lnSpc>
              <a:buClrTx/>
              <a:buSzTx/>
              <a:buFontTx/>
            </a:pPr>
            <a:r>
              <a:rPr lang="zh-CN" altLang="en-US" sz="1800" b="1" spc="300" dirty="0">
                <a:solidFill>
                  <a:schemeClr val="bg1"/>
                </a:solidFill>
                <a:latin typeface="Noto Sans S Chinese Bold" panose="020B0800000000000000" pitchFamily="34" charset="-122"/>
                <a:ea typeface="Noto Sans S Chinese Bold" panose="020B0800000000000000" pitchFamily="34" charset="-122"/>
                <a:cs typeface="Segoe UI Light" panose="020B0502040204020203" pitchFamily="34" charset="0"/>
                <a:sym typeface="+mn-ea"/>
              </a:rPr>
              <a:t>学历学位认证书</a:t>
            </a:r>
            <a:endParaRPr lang="zh-CN" sz="1800" b="1">
              <a:solidFill>
                <a:schemeClr val="bg1"/>
              </a:solidFill>
              <a:latin typeface="Droid Sans Fallback"/>
              <a:ea typeface="宋体" panose="02010600030101010101" pitchFamily="2" charset="-122"/>
              <a:cs typeface="Droid Sans Fallback"/>
            </a:endParaRPr>
          </a:p>
        </p:txBody>
      </p:sp>
    </p:spTree>
    <p:custDataLst>
      <p:tags r:id="rId4"/>
    </p:custDataLst>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043608" y="1563638"/>
            <a:ext cx="6740525" cy="587791"/>
          </a:xfrm>
        </p:spPr>
        <p:txBody>
          <a:bodyPr/>
          <a:lstStyle/>
          <a:p>
            <a:r>
              <a:rPr lang="zh-CN" altLang="en-US" sz="4000" b="1" dirty="0">
                <a:latin typeface="微软雅黑" panose="020B0503020204020204" charset="-122"/>
                <a:ea typeface="微软雅黑" panose="020B0503020204020204" charset="-122"/>
              </a:rPr>
              <a:t>新冠疫情下的英国基尔大学</a:t>
            </a:r>
            <a:endParaRPr lang="zh-CN" altLang="en-US" sz="4000" b="1" dirty="0">
              <a:latin typeface="微软雅黑" panose="020B0503020204020204" charset="-122"/>
              <a:ea typeface="微软雅黑" panose="020B0503020204020204" charset="-122"/>
            </a:endParaRPr>
          </a:p>
        </p:txBody>
      </p:sp>
    </p:spTree>
  </p:cSld>
  <p:clrMapOvr>
    <a:masterClrMapping/>
  </p:clrMapOvr>
  <p:transition spd="med">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331302" y="987400"/>
            <a:ext cx="6534398" cy="751205"/>
          </a:xfrm>
          <a:prstGeom prst="rect">
            <a:avLst/>
          </a:prstGeom>
        </p:spPr>
        <p:txBody>
          <a:bodyPr vert="horz" wrap="square" lIns="0" tIns="12700" rIns="0" bIns="0" rtlCol="0">
            <a:spAutoFit/>
          </a:bodyPr>
          <a:lstStyle/>
          <a:p>
            <a:pPr marL="12700">
              <a:lnSpc>
                <a:spcPct val="100000"/>
              </a:lnSpc>
              <a:spcBef>
                <a:spcPts val="100"/>
              </a:spcBef>
            </a:pPr>
            <a:r>
              <a:rPr lang="zh-CN" sz="4800" b="1" dirty="0">
                <a:solidFill>
                  <a:srgbClr val="FFFFFF"/>
                </a:solidFill>
                <a:ea typeface="宋体" panose="02010600030101010101" pitchFamily="2" charset="-122"/>
              </a:rPr>
              <a:t>申请流程</a:t>
            </a:r>
            <a:endParaRPr lang="zh-CN" sz="4800" b="1" dirty="0">
              <a:solidFill>
                <a:srgbClr val="FFFFFF"/>
              </a:solidFill>
              <a:ea typeface="宋体" panose="02010600030101010101" pitchFamily="2" charset="-122"/>
            </a:endParaRPr>
          </a:p>
        </p:txBody>
      </p:sp>
      <p:sp>
        <p:nvSpPr>
          <p:cNvPr id="23" name="文本框 22"/>
          <p:cNvSpPr txBox="1"/>
          <p:nvPr/>
        </p:nvSpPr>
        <p:spPr>
          <a:xfrm>
            <a:off x="1547495" y="195580"/>
            <a:ext cx="5776595" cy="460375"/>
          </a:xfrm>
          <a:prstGeom prst="rect">
            <a:avLst/>
          </a:prstGeom>
          <a:noFill/>
        </p:spPr>
        <p:txBody>
          <a:bodyPr wrap="square" rtlCol="0">
            <a:spAutoFit/>
          </a:bodyPr>
          <a:p>
            <a:pPr algn="dist"/>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留学生</a:t>
            </a:r>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学成</a:t>
            </a:r>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归国福利政策（参考）</a:t>
            </a:r>
            <a:endPar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endParaRPr>
          </a:p>
        </p:txBody>
      </p:sp>
      <p:graphicFrame>
        <p:nvGraphicFramePr>
          <p:cNvPr id="9" name="表格 8"/>
          <p:cNvGraphicFramePr/>
          <p:nvPr>
            <p:custDataLst>
              <p:tags r:id="rId1"/>
            </p:custDataLst>
          </p:nvPr>
        </p:nvGraphicFramePr>
        <p:xfrm>
          <a:off x="692150" y="655320"/>
          <a:ext cx="7657465" cy="3789045"/>
        </p:xfrm>
        <a:graphic>
          <a:graphicData uri="http://schemas.openxmlformats.org/drawingml/2006/table">
            <a:tbl>
              <a:tblPr firstRow="1" bandRow="1">
                <a:tableStyleId>{5940675A-B579-460E-94D1-54222C63F5DA}</a:tableStyleId>
              </a:tblPr>
              <a:tblGrid>
                <a:gridCol w="1045845"/>
                <a:gridCol w="1184275"/>
                <a:gridCol w="2031365"/>
                <a:gridCol w="1315085"/>
                <a:gridCol w="2080895"/>
              </a:tblGrid>
              <a:tr h="283845">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城市</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海外归国人员学历</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住房补贴</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创业资助金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购车补贴</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上海</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3万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15万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5万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北京</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sym typeface="+mn-ea"/>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深圳</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本科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1.5万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2.5万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3万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杭州</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本科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100万—500万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3万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5万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广州</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20万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成都</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高层次人才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厦门</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申请购买不低于二类标准两室一厅的优惠价住房</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最高500万元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申请购买一套不低于三类标准三室一厅优惠价住房</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天津</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创新创业领军人才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100万—300万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长沙（享受“零门槛”落户）</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本科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6000元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总体的优惠费用在0.71</a:t>
                      </a:r>
                      <a:r>
                        <a:rPr lang="en-US" altLang="zh-CN" sz="1000" b="1" dirty="0">
                          <a:solidFill>
                            <a:srgbClr val="7030A0"/>
                          </a:solidFill>
                          <a:latin typeface="Noto Sans S Chinese Bold" panose="020B0800000000000000" pitchFamily="34" charset="-122"/>
                          <a:ea typeface="Noto Sans S Chinese Bold" panose="020B0800000000000000" pitchFamily="34" charset="-122"/>
                        </a:rPr>
                        <a:t>-</a:t>
                      </a:r>
                      <a:r>
                        <a:rPr lang="zh-CN" altLang="en-US" sz="1000" b="1" dirty="0">
                          <a:solidFill>
                            <a:srgbClr val="7030A0"/>
                          </a:solidFill>
                          <a:latin typeface="Noto Sans S Chinese Bold" panose="020B0800000000000000" pitchFamily="34" charset="-122"/>
                          <a:ea typeface="Noto Sans S Chinese Bold" panose="020B0800000000000000" pitchFamily="34" charset="-122"/>
                        </a:rPr>
                        <a:t>15.21万元间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5万元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苏州</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高层次人才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50万—250万元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100-400万元的科研经费</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5240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青岛</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高层次人才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30万—100万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200万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331302" y="987400"/>
            <a:ext cx="6534398" cy="751205"/>
          </a:xfrm>
          <a:prstGeom prst="rect">
            <a:avLst/>
          </a:prstGeom>
        </p:spPr>
        <p:txBody>
          <a:bodyPr vert="horz" wrap="square" lIns="0" tIns="12700" rIns="0" bIns="0" rtlCol="0">
            <a:spAutoFit/>
          </a:bodyPr>
          <a:lstStyle/>
          <a:p>
            <a:pPr marL="12700">
              <a:lnSpc>
                <a:spcPct val="100000"/>
              </a:lnSpc>
              <a:spcBef>
                <a:spcPts val="100"/>
              </a:spcBef>
            </a:pPr>
            <a:r>
              <a:rPr lang="zh-CN" sz="4800" b="1" dirty="0">
                <a:solidFill>
                  <a:srgbClr val="FFFFFF"/>
                </a:solidFill>
                <a:ea typeface="宋体" panose="02010600030101010101" pitchFamily="2" charset="-122"/>
              </a:rPr>
              <a:t>申请流程</a:t>
            </a:r>
            <a:endParaRPr lang="zh-CN" sz="4800" b="1" dirty="0">
              <a:solidFill>
                <a:srgbClr val="FFFFFF"/>
              </a:solidFill>
              <a:ea typeface="宋体" panose="02010600030101010101" pitchFamily="2" charset="-122"/>
            </a:endParaRPr>
          </a:p>
        </p:txBody>
      </p:sp>
      <p:sp>
        <p:nvSpPr>
          <p:cNvPr id="23" name="文本框 22"/>
          <p:cNvSpPr txBox="1"/>
          <p:nvPr/>
        </p:nvSpPr>
        <p:spPr>
          <a:xfrm>
            <a:off x="1547495" y="195580"/>
            <a:ext cx="5776595" cy="460375"/>
          </a:xfrm>
          <a:prstGeom prst="rect">
            <a:avLst/>
          </a:prstGeom>
          <a:noFill/>
        </p:spPr>
        <p:txBody>
          <a:bodyPr wrap="square" rtlCol="0">
            <a:spAutoFit/>
          </a:bodyPr>
          <a:p>
            <a:pPr algn="dist"/>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留学生</a:t>
            </a:r>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学成</a:t>
            </a:r>
            <a:r>
              <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rPr>
              <a:t>归国福利政策（参考）</a:t>
            </a:r>
            <a:endParaRPr lang="zh-CN" altLang="en-US" sz="2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sym typeface="+mn-ea"/>
            </a:endParaRPr>
          </a:p>
        </p:txBody>
      </p:sp>
      <p:graphicFrame>
        <p:nvGraphicFramePr>
          <p:cNvPr id="5" name="表格 4"/>
          <p:cNvGraphicFramePr/>
          <p:nvPr>
            <p:custDataLst>
              <p:tags r:id="rId1"/>
            </p:custDataLst>
          </p:nvPr>
        </p:nvGraphicFramePr>
        <p:xfrm>
          <a:off x="783590" y="594995"/>
          <a:ext cx="7392670" cy="3855085"/>
        </p:xfrm>
        <a:graphic>
          <a:graphicData uri="http://schemas.openxmlformats.org/drawingml/2006/table">
            <a:tbl>
              <a:tblPr firstRow="1" bandRow="1">
                <a:tableStyleId>{5940675A-B579-460E-94D1-54222C63F5DA}</a:tableStyleId>
              </a:tblPr>
              <a:tblGrid>
                <a:gridCol w="960120"/>
                <a:gridCol w="1454150"/>
                <a:gridCol w="947420"/>
                <a:gridCol w="1678305"/>
                <a:gridCol w="2352675"/>
              </a:tblGrid>
              <a:tr h="210820">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郑州</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本科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500元/月</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14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1000元/月</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r>
              <a:tr h="2108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1500元/月</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153035">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西安</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10万-20万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070">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南京</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本科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600元/月租房补贴</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最高1000万元科研成果产业化配套资金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07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800元/月租房补贴</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r>
              <a:tr h="3054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2000元/月租房补贴</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30607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武汉</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高层次人才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5万-100万不等</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可购买一辆免税车</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07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南昌</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签订3年以上合同的全日制博士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总体的优惠费用在0.71</a:t>
                      </a:r>
                      <a:r>
                        <a:rPr lang="en-US" altLang="zh-CN" sz="1000" b="1" dirty="0">
                          <a:solidFill>
                            <a:srgbClr val="7030A0"/>
                          </a:solidFill>
                          <a:latin typeface="Noto Sans S Chinese Bold" panose="020B0800000000000000" pitchFamily="34" charset="-122"/>
                          <a:ea typeface="Noto Sans S Chinese Bold" panose="020B0800000000000000" pitchFamily="34" charset="-122"/>
                        </a:rPr>
                        <a:t>-</a:t>
                      </a:r>
                      <a:r>
                        <a:rPr lang="zh-CN" altLang="en-US" sz="1000" b="1" dirty="0">
                          <a:solidFill>
                            <a:srgbClr val="7030A0"/>
                          </a:solidFill>
                          <a:latin typeface="Noto Sans S Chinese Bold" panose="020B0800000000000000" pitchFamily="34" charset="-122"/>
                          <a:ea typeface="Noto Sans S Chinese Bold" panose="020B0800000000000000" pitchFamily="34" charset="-122"/>
                        </a:rPr>
                        <a:t>15.21万元间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082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合肥</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顶尖人才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200万元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免征进口零部件关税</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082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无锡</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科技创业人才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100-500万元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07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沈阳</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海归博士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15万元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不超过20万元的一次性创业补助</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0820">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重庆</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高层次人才</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200万</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50万元贴息支持</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36855">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海南</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博士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3.6万元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 </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免征进口零部件关税，总体的优惠费用在0.71</a:t>
                      </a:r>
                      <a:r>
                        <a:rPr lang="en-US" altLang="zh-CN" sz="1000" b="1" dirty="0">
                          <a:solidFill>
                            <a:srgbClr val="7030A0"/>
                          </a:solidFill>
                          <a:latin typeface="Noto Sans S Chinese Bold" panose="020B0800000000000000" pitchFamily="34" charset="-122"/>
                          <a:ea typeface="Noto Sans S Chinese Bold" panose="020B0800000000000000" pitchFamily="34" charset="-122"/>
                        </a:rPr>
                        <a:t>-</a:t>
                      </a:r>
                      <a:r>
                        <a:rPr lang="zh-CN" altLang="en-US" sz="1000" b="1" dirty="0">
                          <a:solidFill>
                            <a:srgbClr val="7030A0"/>
                          </a:solidFill>
                          <a:latin typeface="Noto Sans S Chinese Bold" panose="020B0800000000000000" pitchFamily="34" charset="-122"/>
                          <a:ea typeface="Noto Sans S Chinese Bold" panose="020B0800000000000000" pitchFamily="34" charset="-122"/>
                        </a:rPr>
                        <a:t>15.21万元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14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硕士</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ClrTx/>
                        <a:buSzTx/>
                        <a:buFontTx/>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2.4万元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r>
              <a:tr h="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本科</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zh-CN" altLang="en-US" sz="1000" b="1" dirty="0">
                          <a:solidFill>
                            <a:srgbClr val="7030A0"/>
                          </a:solidFill>
                          <a:latin typeface="Noto Sans S Chinese Bold" panose="020B0800000000000000" pitchFamily="34" charset="-122"/>
                          <a:ea typeface="Noto Sans S Chinese Bold" panose="020B0800000000000000" pitchFamily="34" charset="-122"/>
                        </a:rPr>
                        <a:t>1.8万元</a:t>
                      </a:r>
                      <a:endParaRPr lang="zh-CN" altLang="en-US" sz="1000" b="1" dirty="0">
                        <a:solidFill>
                          <a:srgbClr val="7030A0"/>
                        </a:solidFill>
                        <a:latin typeface="Noto Sans S Chinese Bold" panose="020B0800000000000000" pitchFamily="34" charset="-122"/>
                        <a:ea typeface="Noto Sans S Chinese Bold" panose="020B0800000000000000"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bl>
          </a:graphicData>
        </a:graphic>
      </p:graphicFrame>
    </p:spTree>
    <p:custDataLst>
      <p:tags r:id="rId2"/>
    </p:custDataLst>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4000" y="5143500"/>
                </a:moveTo>
                <a:lnTo>
                  <a:pt x="0" y="5143500"/>
                </a:lnTo>
                <a:lnTo>
                  <a:pt x="0" y="0"/>
                </a:lnTo>
                <a:lnTo>
                  <a:pt x="9144000" y="0"/>
                </a:lnTo>
                <a:lnTo>
                  <a:pt x="9144000" y="5143500"/>
                </a:lnTo>
                <a:close/>
              </a:path>
            </a:pathLst>
          </a:custGeom>
          <a:solidFill>
            <a:srgbClr val="DE7420"/>
          </a:solidFill>
        </p:spPr>
        <p:txBody>
          <a:bodyPr wrap="square" lIns="0" tIns="0" rIns="0" bIns="0" rtlCol="0"/>
          <a:lstStyle/>
          <a:p/>
        </p:txBody>
      </p:sp>
      <p:sp>
        <p:nvSpPr>
          <p:cNvPr id="3" name="object 3"/>
          <p:cNvSpPr txBox="1"/>
          <p:nvPr/>
        </p:nvSpPr>
        <p:spPr>
          <a:xfrm>
            <a:off x="6454457" y="4564075"/>
            <a:ext cx="2293620" cy="268605"/>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FFFFFF"/>
                </a:solidFill>
                <a:latin typeface="Times New Roman" panose="02020603050405020304"/>
                <a:cs typeface="Times New Roman" panose="02020603050405020304"/>
              </a:rPr>
              <a:t>It’s </a:t>
            </a:r>
            <a:r>
              <a:rPr sz="1600" b="1" spc="55" dirty="0">
                <a:solidFill>
                  <a:srgbClr val="FFFFFF"/>
                </a:solidFill>
                <a:latin typeface="Times New Roman" panose="02020603050405020304"/>
                <a:cs typeface="Times New Roman" panose="02020603050405020304"/>
              </a:rPr>
              <a:t>the </a:t>
            </a:r>
            <a:r>
              <a:rPr sz="1600" b="1" spc="65" dirty="0">
                <a:solidFill>
                  <a:srgbClr val="FFFFFF"/>
                </a:solidFill>
                <a:latin typeface="Times New Roman" panose="02020603050405020304"/>
                <a:cs typeface="Times New Roman" panose="02020603050405020304"/>
              </a:rPr>
              <a:t>Keele</a:t>
            </a:r>
            <a:r>
              <a:rPr sz="1600" b="1" spc="-75" dirty="0">
                <a:solidFill>
                  <a:srgbClr val="FFFFFF"/>
                </a:solidFill>
                <a:latin typeface="Times New Roman" panose="02020603050405020304"/>
                <a:cs typeface="Times New Roman" panose="02020603050405020304"/>
              </a:rPr>
              <a:t> </a:t>
            </a:r>
            <a:r>
              <a:rPr sz="1600" b="1" spc="50" dirty="0">
                <a:solidFill>
                  <a:srgbClr val="FFFFFF"/>
                </a:solidFill>
                <a:latin typeface="Times New Roman" panose="02020603050405020304"/>
                <a:cs typeface="Times New Roman" panose="02020603050405020304"/>
              </a:rPr>
              <a:t>difference.</a:t>
            </a:r>
            <a:endParaRPr sz="1600">
              <a:latin typeface="Times New Roman" panose="02020603050405020304"/>
              <a:cs typeface="Times New Roman" panose="02020603050405020304"/>
            </a:endParaRPr>
          </a:p>
        </p:txBody>
      </p:sp>
      <p:sp>
        <p:nvSpPr>
          <p:cNvPr id="4" name="object 4"/>
          <p:cNvSpPr/>
          <p:nvPr/>
        </p:nvSpPr>
        <p:spPr>
          <a:xfrm>
            <a:off x="0" y="0"/>
            <a:ext cx="4098036" cy="5140452"/>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6749795" y="303275"/>
            <a:ext cx="2069592" cy="1053084"/>
          </a:xfrm>
          <a:prstGeom prst="rect">
            <a:avLst/>
          </a:prstGeom>
          <a:blipFill>
            <a:blip r:embed="rId2" cstate="print"/>
            <a:stretch>
              <a:fillRect/>
            </a:stretch>
          </a:blipFill>
        </p:spPr>
        <p:txBody>
          <a:bodyPr wrap="square" lIns="0" tIns="0" rIns="0" bIns="0" rtlCol="0"/>
          <a:lstStyle/>
          <a:p/>
        </p:txBody>
      </p:sp>
      <p:sp>
        <p:nvSpPr>
          <p:cNvPr id="6" name="object 6"/>
          <p:cNvSpPr txBox="1">
            <a:spLocks noGrp="1"/>
          </p:cNvSpPr>
          <p:nvPr>
            <p:ph type="title"/>
          </p:nvPr>
        </p:nvSpPr>
        <p:spPr>
          <a:xfrm>
            <a:off x="1277962" y="1989430"/>
            <a:ext cx="6534398" cy="751205"/>
          </a:xfrm>
          <a:prstGeom prst="rect">
            <a:avLst/>
          </a:prstGeom>
        </p:spPr>
        <p:txBody>
          <a:bodyPr vert="horz" wrap="square" lIns="0" tIns="12700" rIns="0" bIns="0" rtlCol="0">
            <a:spAutoFit/>
          </a:bodyPr>
          <a:lstStyle/>
          <a:p>
            <a:pPr marL="12700">
              <a:lnSpc>
                <a:spcPct val="100000"/>
              </a:lnSpc>
              <a:spcBef>
                <a:spcPts val="100"/>
              </a:spcBef>
            </a:pPr>
            <a:r>
              <a:rPr lang="zh-CN" sz="4800" b="1" dirty="0">
                <a:solidFill>
                  <a:srgbClr val="FFFFFF"/>
                </a:solidFill>
                <a:ea typeface="宋体" panose="02010600030101010101" pitchFamily="2" charset="-122"/>
              </a:rPr>
              <a:t>申请流程</a:t>
            </a:r>
            <a:endParaRPr lang="zh-CN" sz="4800" b="1" dirty="0">
              <a:solidFill>
                <a:srgbClr val="FFFFFF"/>
              </a:solidFill>
              <a:ea typeface="宋体" panose="02010600030101010101" pitchFamily="2" charset="-122"/>
            </a:endParaRPr>
          </a:p>
        </p:txBody>
      </p:sp>
    </p:spTree>
  </p:cSld>
  <p:clrMapOvr>
    <a:masterClrMapping/>
  </p:clrMapOvr>
  <p:transition spd="med">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55992" y="4206240"/>
            <a:ext cx="1126236" cy="573024"/>
          </a:xfrm>
          <a:prstGeom prst="rect">
            <a:avLst/>
          </a:prstGeom>
          <a:blipFill>
            <a:blip r:embed="rId1" cstate="print"/>
            <a:stretch>
              <a:fillRect/>
            </a:stretch>
          </a:blipFill>
        </p:spPr>
        <p:txBody>
          <a:bodyPr wrap="square" lIns="0" tIns="0" rIns="0" bIns="0" rtlCol="0"/>
          <a:lstStyle/>
          <a:p/>
        </p:txBody>
      </p:sp>
      <p:sp>
        <p:nvSpPr>
          <p:cNvPr id="3" name="object 3"/>
          <p:cNvSpPr txBox="1">
            <a:spLocks noGrp="1"/>
          </p:cNvSpPr>
          <p:nvPr>
            <p:ph type="title"/>
          </p:nvPr>
        </p:nvSpPr>
        <p:spPr>
          <a:xfrm>
            <a:off x="1697354" y="-151130"/>
            <a:ext cx="4462780" cy="998220"/>
          </a:xfrm>
          <a:prstGeom prst="rect">
            <a:avLst/>
          </a:prstGeom>
        </p:spPr>
        <p:txBody>
          <a:bodyPr vert="horz" wrap="square" lIns="0" tIns="13335" rIns="0" bIns="0" rtlCol="0">
            <a:spAutoFit/>
          </a:bodyPr>
          <a:lstStyle/>
          <a:p>
            <a:pPr marL="12700">
              <a:lnSpc>
                <a:spcPct val="100000"/>
              </a:lnSpc>
              <a:spcBef>
                <a:spcPts val="105"/>
              </a:spcBef>
            </a:pPr>
            <a:r>
              <a:rPr b="1" spc="145" dirty="0"/>
              <a:t>202</a:t>
            </a:r>
            <a:r>
              <a:rPr lang="en-US" b="1" spc="145" dirty="0"/>
              <a:t>2</a:t>
            </a:r>
            <a:r>
              <a:rPr b="1" dirty="0"/>
              <a:t>年语言内测</a:t>
            </a:r>
            <a:r>
              <a:rPr b="1" spc="235" dirty="0"/>
              <a:t>-KUDA</a:t>
            </a:r>
            <a:endParaRPr b="1" spc="235" dirty="0"/>
          </a:p>
        </p:txBody>
      </p:sp>
      <p:grpSp>
        <p:nvGrpSpPr>
          <p:cNvPr id="11" name="object 11"/>
          <p:cNvGrpSpPr/>
          <p:nvPr/>
        </p:nvGrpSpPr>
        <p:grpSpPr>
          <a:xfrm>
            <a:off x="652284" y="2125281"/>
            <a:ext cx="6976745" cy="742315"/>
            <a:chOff x="652284" y="2125281"/>
            <a:chExt cx="6976745" cy="742315"/>
          </a:xfrm>
        </p:grpSpPr>
        <p:sp>
          <p:nvSpPr>
            <p:cNvPr id="12" name="object 12"/>
            <p:cNvSpPr/>
            <p:nvPr/>
          </p:nvSpPr>
          <p:spPr>
            <a:xfrm>
              <a:off x="652284" y="2432850"/>
              <a:ext cx="6976745" cy="127000"/>
            </a:xfrm>
            <a:custGeom>
              <a:avLst/>
              <a:gdLst/>
              <a:ahLst/>
              <a:cxnLst/>
              <a:rect l="l" t="t" r="r" b="b"/>
              <a:pathLst>
                <a:path w="6976745" h="127000">
                  <a:moveTo>
                    <a:pt x="6849465" y="127000"/>
                  </a:moveTo>
                  <a:lnTo>
                    <a:pt x="6912965" y="63500"/>
                  </a:lnTo>
                  <a:lnTo>
                    <a:pt x="6849465" y="0"/>
                  </a:lnTo>
                  <a:lnTo>
                    <a:pt x="6951065" y="50800"/>
                  </a:lnTo>
                  <a:lnTo>
                    <a:pt x="6928840" y="50800"/>
                  </a:lnTo>
                  <a:lnTo>
                    <a:pt x="6928840" y="76200"/>
                  </a:lnTo>
                  <a:lnTo>
                    <a:pt x="6951065" y="76200"/>
                  </a:lnTo>
                  <a:lnTo>
                    <a:pt x="6849465" y="127000"/>
                  </a:lnTo>
                  <a:close/>
                </a:path>
                <a:path w="6976745" h="127000">
                  <a:moveTo>
                    <a:pt x="6900265" y="76200"/>
                  </a:moveTo>
                  <a:lnTo>
                    <a:pt x="0" y="76200"/>
                  </a:lnTo>
                  <a:lnTo>
                    <a:pt x="0" y="50800"/>
                  </a:lnTo>
                  <a:lnTo>
                    <a:pt x="6900265" y="50800"/>
                  </a:lnTo>
                  <a:lnTo>
                    <a:pt x="6912965" y="63500"/>
                  </a:lnTo>
                  <a:lnTo>
                    <a:pt x="6900265" y="76200"/>
                  </a:lnTo>
                  <a:close/>
                </a:path>
                <a:path w="6976745" h="127000">
                  <a:moveTo>
                    <a:pt x="6951065" y="76200"/>
                  </a:moveTo>
                  <a:lnTo>
                    <a:pt x="6928840" y="76200"/>
                  </a:lnTo>
                  <a:lnTo>
                    <a:pt x="6928840" y="50800"/>
                  </a:lnTo>
                  <a:lnTo>
                    <a:pt x="6951065" y="50800"/>
                  </a:lnTo>
                  <a:lnTo>
                    <a:pt x="6976465" y="63500"/>
                  </a:lnTo>
                  <a:lnTo>
                    <a:pt x="6951065" y="76200"/>
                  </a:lnTo>
                  <a:close/>
                </a:path>
              </a:pathLst>
            </a:custGeom>
            <a:solidFill>
              <a:srgbClr val="B1B1B1"/>
            </a:solidFill>
          </p:spPr>
          <p:txBody>
            <a:bodyPr wrap="square" lIns="0" tIns="0" rIns="0" bIns="0" rtlCol="0"/>
            <a:lstStyle/>
            <a:p/>
          </p:txBody>
        </p:sp>
        <p:sp>
          <p:nvSpPr>
            <p:cNvPr id="13" name="object 13"/>
            <p:cNvSpPr/>
            <p:nvPr/>
          </p:nvSpPr>
          <p:spPr>
            <a:xfrm>
              <a:off x="953955" y="2435682"/>
              <a:ext cx="121381" cy="121412"/>
            </a:xfrm>
            <a:prstGeom prst="rect">
              <a:avLst/>
            </a:prstGeom>
            <a:blipFill>
              <a:blip r:embed="rId2" cstate="print"/>
              <a:stretch>
                <a:fillRect/>
              </a:stretch>
            </a:blipFill>
          </p:spPr>
          <p:txBody>
            <a:bodyPr wrap="square" lIns="0" tIns="0" rIns="0" bIns="0" rtlCol="0"/>
            <a:lstStyle/>
            <a:p/>
          </p:txBody>
        </p:sp>
        <p:sp>
          <p:nvSpPr>
            <p:cNvPr id="14" name="object 14"/>
            <p:cNvSpPr/>
            <p:nvPr/>
          </p:nvSpPr>
          <p:spPr>
            <a:xfrm>
              <a:off x="1269403" y="2125281"/>
              <a:ext cx="480059" cy="25400"/>
            </a:xfrm>
            <a:custGeom>
              <a:avLst/>
              <a:gdLst/>
              <a:ahLst/>
              <a:cxnLst/>
              <a:rect l="l" t="t" r="r" b="b"/>
              <a:pathLst>
                <a:path w="480060" h="25400">
                  <a:moveTo>
                    <a:pt x="479996" y="25400"/>
                  </a:moveTo>
                  <a:lnTo>
                    <a:pt x="0" y="25400"/>
                  </a:lnTo>
                  <a:lnTo>
                    <a:pt x="0" y="0"/>
                  </a:lnTo>
                  <a:lnTo>
                    <a:pt x="479996" y="0"/>
                  </a:lnTo>
                  <a:lnTo>
                    <a:pt x="479996" y="25400"/>
                  </a:lnTo>
                  <a:close/>
                </a:path>
              </a:pathLst>
            </a:custGeom>
            <a:solidFill>
              <a:srgbClr val="BB2F84"/>
            </a:solidFill>
          </p:spPr>
          <p:txBody>
            <a:bodyPr wrap="square" lIns="0" tIns="0" rIns="0" bIns="0" rtlCol="0"/>
            <a:lstStyle/>
            <a:p/>
          </p:txBody>
        </p:sp>
        <p:sp>
          <p:nvSpPr>
            <p:cNvPr id="15" name="object 15"/>
            <p:cNvSpPr/>
            <p:nvPr/>
          </p:nvSpPr>
          <p:spPr>
            <a:xfrm>
              <a:off x="3595796" y="2435682"/>
              <a:ext cx="121381" cy="121412"/>
            </a:xfrm>
            <a:prstGeom prst="rect">
              <a:avLst/>
            </a:prstGeom>
            <a:blipFill>
              <a:blip r:embed="rId3" cstate="print"/>
              <a:stretch>
                <a:fillRect/>
              </a:stretch>
            </a:blipFill>
          </p:spPr>
          <p:txBody>
            <a:bodyPr wrap="square" lIns="0" tIns="0" rIns="0" bIns="0" rtlCol="0"/>
            <a:lstStyle/>
            <a:p/>
          </p:txBody>
        </p:sp>
        <p:sp>
          <p:nvSpPr>
            <p:cNvPr id="16" name="object 16"/>
            <p:cNvSpPr/>
            <p:nvPr/>
          </p:nvSpPr>
          <p:spPr>
            <a:xfrm>
              <a:off x="3899192" y="2125281"/>
              <a:ext cx="480059" cy="25400"/>
            </a:xfrm>
            <a:custGeom>
              <a:avLst/>
              <a:gdLst/>
              <a:ahLst/>
              <a:cxnLst/>
              <a:rect l="l" t="t" r="r" b="b"/>
              <a:pathLst>
                <a:path w="480060" h="25400">
                  <a:moveTo>
                    <a:pt x="479996" y="25400"/>
                  </a:moveTo>
                  <a:lnTo>
                    <a:pt x="0" y="25400"/>
                  </a:lnTo>
                  <a:lnTo>
                    <a:pt x="0" y="0"/>
                  </a:lnTo>
                  <a:lnTo>
                    <a:pt x="479996" y="0"/>
                  </a:lnTo>
                  <a:lnTo>
                    <a:pt x="479996" y="25400"/>
                  </a:lnTo>
                  <a:close/>
                </a:path>
              </a:pathLst>
            </a:custGeom>
            <a:solidFill>
              <a:srgbClr val="B6CC31"/>
            </a:solidFill>
          </p:spPr>
          <p:txBody>
            <a:bodyPr wrap="square" lIns="0" tIns="0" rIns="0" bIns="0" rtlCol="0"/>
            <a:lstStyle/>
            <a:p/>
          </p:txBody>
        </p:sp>
        <p:sp>
          <p:nvSpPr>
            <p:cNvPr id="17" name="object 17"/>
            <p:cNvSpPr/>
            <p:nvPr/>
          </p:nvSpPr>
          <p:spPr>
            <a:xfrm>
              <a:off x="6237637" y="2435682"/>
              <a:ext cx="121381" cy="121412"/>
            </a:xfrm>
            <a:prstGeom prst="rect">
              <a:avLst/>
            </a:prstGeom>
            <a:blipFill>
              <a:blip r:embed="rId4" cstate="print"/>
              <a:stretch>
                <a:fillRect/>
              </a:stretch>
            </a:blipFill>
          </p:spPr>
          <p:txBody>
            <a:bodyPr wrap="square" lIns="0" tIns="0" rIns="0" bIns="0" rtlCol="0"/>
            <a:lstStyle/>
            <a:p/>
          </p:txBody>
        </p:sp>
        <p:sp>
          <p:nvSpPr>
            <p:cNvPr id="18" name="object 18"/>
            <p:cNvSpPr/>
            <p:nvPr/>
          </p:nvSpPr>
          <p:spPr>
            <a:xfrm>
              <a:off x="6528981" y="2125281"/>
              <a:ext cx="480059" cy="25400"/>
            </a:xfrm>
            <a:custGeom>
              <a:avLst/>
              <a:gdLst/>
              <a:ahLst/>
              <a:cxnLst/>
              <a:rect l="l" t="t" r="r" b="b"/>
              <a:pathLst>
                <a:path w="480059" h="25400">
                  <a:moveTo>
                    <a:pt x="479996" y="25400"/>
                  </a:moveTo>
                  <a:lnTo>
                    <a:pt x="0" y="25400"/>
                  </a:lnTo>
                  <a:lnTo>
                    <a:pt x="0" y="0"/>
                  </a:lnTo>
                  <a:lnTo>
                    <a:pt x="479996" y="0"/>
                  </a:lnTo>
                  <a:lnTo>
                    <a:pt x="479996" y="25400"/>
                  </a:lnTo>
                  <a:close/>
                </a:path>
              </a:pathLst>
            </a:custGeom>
            <a:solidFill>
              <a:srgbClr val="243144"/>
            </a:solidFill>
          </p:spPr>
          <p:txBody>
            <a:bodyPr wrap="square" lIns="0" tIns="0" rIns="0" bIns="0" rtlCol="0"/>
            <a:lstStyle/>
            <a:p/>
          </p:txBody>
        </p:sp>
        <p:sp>
          <p:nvSpPr>
            <p:cNvPr id="19" name="object 19"/>
            <p:cNvSpPr/>
            <p:nvPr/>
          </p:nvSpPr>
          <p:spPr>
            <a:xfrm>
              <a:off x="2274885" y="2435682"/>
              <a:ext cx="121364" cy="121412"/>
            </a:xfrm>
            <a:prstGeom prst="rect">
              <a:avLst/>
            </a:prstGeom>
            <a:blipFill>
              <a:blip r:embed="rId5" cstate="print"/>
              <a:stretch>
                <a:fillRect/>
              </a:stretch>
            </a:blipFill>
          </p:spPr>
          <p:txBody>
            <a:bodyPr wrap="square" lIns="0" tIns="0" rIns="0" bIns="0" rtlCol="0"/>
            <a:lstStyle/>
            <a:p/>
          </p:txBody>
        </p:sp>
        <p:sp>
          <p:nvSpPr>
            <p:cNvPr id="20" name="object 20"/>
            <p:cNvSpPr/>
            <p:nvPr/>
          </p:nvSpPr>
          <p:spPr>
            <a:xfrm>
              <a:off x="2584297" y="2842120"/>
              <a:ext cx="480059" cy="25400"/>
            </a:xfrm>
            <a:custGeom>
              <a:avLst/>
              <a:gdLst/>
              <a:ahLst/>
              <a:cxnLst/>
              <a:rect l="l" t="t" r="r" b="b"/>
              <a:pathLst>
                <a:path w="480060" h="25400">
                  <a:moveTo>
                    <a:pt x="479996" y="25400"/>
                  </a:moveTo>
                  <a:lnTo>
                    <a:pt x="0" y="25400"/>
                  </a:lnTo>
                  <a:lnTo>
                    <a:pt x="0" y="0"/>
                  </a:lnTo>
                  <a:lnTo>
                    <a:pt x="479996" y="0"/>
                  </a:lnTo>
                  <a:lnTo>
                    <a:pt x="479996" y="25400"/>
                  </a:lnTo>
                  <a:close/>
                </a:path>
              </a:pathLst>
            </a:custGeom>
            <a:solidFill>
              <a:srgbClr val="00A0AC"/>
            </a:solidFill>
          </p:spPr>
          <p:txBody>
            <a:bodyPr wrap="square" lIns="0" tIns="0" rIns="0" bIns="0" rtlCol="0"/>
            <a:lstStyle/>
            <a:p/>
          </p:txBody>
        </p:sp>
        <p:sp>
          <p:nvSpPr>
            <p:cNvPr id="21" name="object 21"/>
            <p:cNvSpPr/>
            <p:nvPr/>
          </p:nvSpPr>
          <p:spPr>
            <a:xfrm>
              <a:off x="4916727" y="2435682"/>
              <a:ext cx="121364" cy="121412"/>
            </a:xfrm>
            <a:prstGeom prst="rect">
              <a:avLst/>
            </a:prstGeom>
            <a:blipFill>
              <a:blip r:embed="rId6" cstate="print"/>
              <a:stretch>
                <a:fillRect/>
              </a:stretch>
            </a:blipFill>
          </p:spPr>
          <p:txBody>
            <a:bodyPr wrap="square" lIns="0" tIns="0" rIns="0" bIns="0" rtlCol="0"/>
            <a:lstStyle/>
            <a:p/>
          </p:txBody>
        </p:sp>
        <p:sp>
          <p:nvSpPr>
            <p:cNvPr id="22" name="object 22"/>
            <p:cNvSpPr/>
            <p:nvPr/>
          </p:nvSpPr>
          <p:spPr>
            <a:xfrm>
              <a:off x="5214086" y="2842120"/>
              <a:ext cx="480059" cy="25400"/>
            </a:xfrm>
            <a:custGeom>
              <a:avLst/>
              <a:gdLst/>
              <a:ahLst/>
              <a:cxnLst/>
              <a:rect l="l" t="t" r="r" b="b"/>
              <a:pathLst>
                <a:path w="480060" h="25400">
                  <a:moveTo>
                    <a:pt x="479996" y="25400"/>
                  </a:moveTo>
                  <a:lnTo>
                    <a:pt x="0" y="25400"/>
                  </a:lnTo>
                  <a:lnTo>
                    <a:pt x="0" y="0"/>
                  </a:lnTo>
                  <a:lnTo>
                    <a:pt x="479996" y="0"/>
                  </a:lnTo>
                  <a:lnTo>
                    <a:pt x="479996" y="25400"/>
                  </a:lnTo>
                  <a:close/>
                </a:path>
              </a:pathLst>
            </a:custGeom>
            <a:solidFill>
              <a:srgbClr val="6B2D81"/>
            </a:solidFill>
          </p:spPr>
          <p:txBody>
            <a:bodyPr wrap="square" lIns="0" tIns="0" rIns="0" bIns="0" rtlCol="0"/>
            <a:lstStyle/>
            <a:p/>
          </p:txBody>
        </p:sp>
      </p:grpSp>
      <p:sp>
        <p:nvSpPr>
          <p:cNvPr id="23" name="object 23"/>
          <p:cNvSpPr txBox="1"/>
          <p:nvPr/>
        </p:nvSpPr>
        <p:spPr>
          <a:xfrm>
            <a:off x="877824" y="1985772"/>
            <a:ext cx="304800" cy="304800"/>
          </a:xfrm>
          <a:prstGeom prst="rect">
            <a:avLst/>
          </a:prstGeom>
          <a:solidFill>
            <a:srgbClr val="BB2F84"/>
          </a:solidFill>
        </p:spPr>
        <p:txBody>
          <a:bodyPr vert="horz" wrap="square" lIns="0" tIns="40005" rIns="0" bIns="0" rtlCol="0">
            <a:spAutoFit/>
          </a:bodyPr>
          <a:lstStyle/>
          <a:p>
            <a:pPr marL="56515">
              <a:lnSpc>
                <a:spcPct val="100000"/>
              </a:lnSpc>
              <a:spcBef>
                <a:spcPts val="315"/>
              </a:spcBef>
            </a:pPr>
            <a:r>
              <a:rPr sz="1350" dirty="0">
                <a:solidFill>
                  <a:srgbClr val="FFFFFF"/>
                </a:solidFill>
                <a:latin typeface="Arial" panose="020B0604020202020204" pitchFamily="34" charset="0"/>
                <a:cs typeface="Arial" panose="020B0604020202020204" pitchFamily="34" charset="0"/>
              </a:rPr>
              <a:t>01</a:t>
            </a:r>
            <a:endParaRPr sz="1350">
              <a:latin typeface="Arial" panose="020B0604020202020204" pitchFamily="34" charset="0"/>
              <a:cs typeface="Arial" panose="020B0604020202020204" pitchFamily="34" charset="0"/>
            </a:endParaRPr>
          </a:p>
        </p:txBody>
      </p:sp>
      <p:sp>
        <p:nvSpPr>
          <p:cNvPr id="33" name="object 33"/>
          <p:cNvSpPr txBox="1"/>
          <p:nvPr/>
        </p:nvSpPr>
        <p:spPr>
          <a:xfrm>
            <a:off x="535330" y="4618376"/>
            <a:ext cx="2293620" cy="231775"/>
          </a:xfrm>
          <a:prstGeom prst="rect">
            <a:avLst/>
          </a:prstGeom>
        </p:spPr>
        <p:txBody>
          <a:bodyPr vert="horz" wrap="square" lIns="0" tIns="0" rIns="0" bIns="0" rtlCol="0">
            <a:spAutoFit/>
          </a:bodyPr>
          <a:lstStyle/>
          <a:p>
            <a:pPr marL="12700">
              <a:lnSpc>
                <a:spcPts val="1585"/>
              </a:lnSpc>
            </a:pPr>
            <a:r>
              <a:rPr sz="1600" b="1" spc="-5" dirty="0">
                <a:solidFill>
                  <a:srgbClr val="DE7420"/>
                </a:solidFill>
                <a:latin typeface="Times New Roman" panose="02020603050405020304"/>
                <a:cs typeface="Times New Roman" panose="02020603050405020304"/>
              </a:rPr>
              <a:t>It’s </a:t>
            </a:r>
            <a:r>
              <a:rPr sz="1600" b="1" spc="55" dirty="0">
                <a:solidFill>
                  <a:srgbClr val="DE7420"/>
                </a:solidFill>
                <a:latin typeface="Times New Roman" panose="02020603050405020304"/>
                <a:cs typeface="Times New Roman" panose="02020603050405020304"/>
              </a:rPr>
              <a:t>the </a:t>
            </a:r>
            <a:r>
              <a:rPr sz="1600" b="1" spc="65" dirty="0">
                <a:solidFill>
                  <a:srgbClr val="DE7420"/>
                </a:solidFill>
                <a:latin typeface="Times New Roman" panose="02020603050405020304"/>
                <a:cs typeface="Times New Roman" panose="02020603050405020304"/>
              </a:rPr>
              <a:t>Keele</a:t>
            </a:r>
            <a:r>
              <a:rPr sz="1600" b="1" spc="-75" dirty="0">
                <a:solidFill>
                  <a:srgbClr val="DE7420"/>
                </a:solidFill>
                <a:latin typeface="Times New Roman" panose="02020603050405020304"/>
                <a:cs typeface="Times New Roman" panose="02020603050405020304"/>
              </a:rPr>
              <a:t> </a:t>
            </a:r>
            <a:r>
              <a:rPr sz="1600" b="1" spc="50" dirty="0">
                <a:solidFill>
                  <a:srgbClr val="DE7420"/>
                </a:solidFill>
                <a:latin typeface="Times New Roman" panose="02020603050405020304"/>
                <a:cs typeface="Times New Roman" panose="02020603050405020304"/>
              </a:rPr>
              <a:t>difference.</a:t>
            </a:r>
            <a:endParaRPr sz="1600">
              <a:latin typeface="Times New Roman" panose="02020603050405020304"/>
              <a:cs typeface="Times New Roman" panose="02020603050405020304"/>
            </a:endParaRPr>
          </a:p>
        </p:txBody>
      </p:sp>
      <p:sp>
        <p:nvSpPr>
          <p:cNvPr id="24" name="object 24"/>
          <p:cNvSpPr txBox="1"/>
          <p:nvPr/>
        </p:nvSpPr>
        <p:spPr>
          <a:xfrm>
            <a:off x="877824" y="1104900"/>
            <a:ext cx="1231900" cy="812800"/>
          </a:xfrm>
          <a:prstGeom prst="rect">
            <a:avLst/>
          </a:prstGeom>
          <a:solidFill>
            <a:srgbClr val="BB2F84"/>
          </a:solidFill>
        </p:spPr>
        <p:txBody>
          <a:bodyPr vert="horz" wrap="square" lIns="0" tIns="0" rIns="0" bIns="0" rtlCol="0">
            <a:spAutoFit/>
          </a:bodyPr>
          <a:lstStyle/>
          <a:p>
            <a:pPr>
              <a:lnSpc>
                <a:spcPct val="100000"/>
              </a:lnSpc>
            </a:pPr>
            <a:endParaRPr sz="1300">
              <a:latin typeface="Times New Roman" panose="02020603050405020304"/>
              <a:cs typeface="Times New Roman" panose="02020603050405020304"/>
            </a:endParaRPr>
          </a:p>
          <a:p>
            <a:pPr marL="100330">
              <a:lnSpc>
                <a:spcPct val="100000"/>
              </a:lnSpc>
              <a:spcBef>
                <a:spcPts val="815"/>
              </a:spcBef>
            </a:pPr>
            <a:r>
              <a:rPr sz="1350" dirty="0">
                <a:solidFill>
                  <a:srgbClr val="FFFFFF"/>
                </a:solidFill>
                <a:latin typeface="Droid Sans Fallback"/>
                <a:cs typeface="Droid Sans Fallback"/>
              </a:rPr>
              <a:t>申请基尔大</a:t>
            </a:r>
            <a:r>
              <a:rPr sz="1350" spc="5" dirty="0">
                <a:solidFill>
                  <a:srgbClr val="FFFFFF"/>
                </a:solidFill>
                <a:latin typeface="Droid Sans Fallback"/>
                <a:cs typeface="Droid Sans Fallback"/>
              </a:rPr>
              <a:t>学</a:t>
            </a:r>
            <a:endParaRPr sz="1350">
              <a:latin typeface="Droid Sans Fallback"/>
              <a:cs typeface="Droid Sans Fallback"/>
            </a:endParaRPr>
          </a:p>
        </p:txBody>
      </p:sp>
      <p:sp>
        <p:nvSpPr>
          <p:cNvPr id="25" name="object 25"/>
          <p:cNvSpPr txBox="1"/>
          <p:nvPr/>
        </p:nvSpPr>
        <p:spPr>
          <a:xfrm>
            <a:off x="3508247" y="1985772"/>
            <a:ext cx="304800" cy="304800"/>
          </a:xfrm>
          <a:prstGeom prst="rect">
            <a:avLst/>
          </a:prstGeom>
          <a:solidFill>
            <a:srgbClr val="B6CC31"/>
          </a:solidFill>
        </p:spPr>
        <p:txBody>
          <a:bodyPr vert="horz" wrap="square" lIns="0" tIns="40005" rIns="0" bIns="0" rtlCol="0">
            <a:spAutoFit/>
          </a:bodyPr>
          <a:lstStyle/>
          <a:p>
            <a:pPr marL="56515">
              <a:lnSpc>
                <a:spcPct val="100000"/>
              </a:lnSpc>
              <a:spcBef>
                <a:spcPts val="315"/>
              </a:spcBef>
            </a:pPr>
            <a:r>
              <a:rPr sz="1350" dirty="0">
                <a:solidFill>
                  <a:srgbClr val="FFFFFF"/>
                </a:solidFill>
                <a:latin typeface="Arial" panose="020B0604020202020204" pitchFamily="34" charset="0"/>
                <a:cs typeface="Arial" panose="020B0604020202020204" pitchFamily="34" charset="0"/>
              </a:rPr>
              <a:t>03</a:t>
            </a:r>
            <a:endParaRPr sz="1350">
              <a:latin typeface="Arial" panose="020B0604020202020204" pitchFamily="34" charset="0"/>
              <a:cs typeface="Arial" panose="020B0604020202020204" pitchFamily="34" charset="0"/>
            </a:endParaRPr>
          </a:p>
        </p:txBody>
      </p:sp>
      <p:sp>
        <p:nvSpPr>
          <p:cNvPr id="26" name="object 26"/>
          <p:cNvSpPr txBox="1"/>
          <p:nvPr/>
        </p:nvSpPr>
        <p:spPr>
          <a:xfrm>
            <a:off x="3508247" y="1104900"/>
            <a:ext cx="1231900" cy="812800"/>
          </a:xfrm>
          <a:prstGeom prst="rect">
            <a:avLst/>
          </a:prstGeom>
          <a:solidFill>
            <a:srgbClr val="B6CC31"/>
          </a:solidFill>
        </p:spPr>
        <p:txBody>
          <a:bodyPr vert="horz" wrap="square" lIns="0" tIns="0" rIns="0" bIns="0" rtlCol="0">
            <a:spAutoFit/>
          </a:bodyPr>
          <a:lstStyle/>
          <a:p>
            <a:pPr>
              <a:lnSpc>
                <a:spcPct val="100000"/>
              </a:lnSpc>
            </a:pPr>
            <a:endParaRPr sz="1300">
              <a:latin typeface="Times New Roman" panose="02020603050405020304"/>
              <a:cs typeface="Times New Roman" panose="02020603050405020304"/>
            </a:endParaRPr>
          </a:p>
          <a:p>
            <a:pPr marL="271780">
              <a:lnSpc>
                <a:spcPct val="100000"/>
              </a:lnSpc>
              <a:spcBef>
                <a:spcPts val="815"/>
              </a:spcBef>
            </a:pPr>
            <a:r>
              <a:rPr sz="1350" dirty="0">
                <a:solidFill>
                  <a:srgbClr val="FFFFFF"/>
                </a:solidFill>
                <a:latin typeface="Droid Sans Fallback"/>
                <a:cs typeface="Droid Sans Fallback"/>
              </a:rPr>
              <a:t>报名内</a:t>
            </a:r>
            <a:r>
              <a:rPr sz="1350" spc="5" dirty="0">
                <a:solidFill>
                  <a:srgbClr val="FFFFFF"/>
                </a:solidFill>
                <a:latin typeface="Droid Sans Fallback"/>
                <a:cs typeface="Droid Sans Fallback"/>
              </a:rPr>
              <a:t>测</a:t>
            </a:r>
            <a:endParaRPr sz="1350">
              <a:latin typeface="Droid Sans Fallback"/>
              <a:cs typeface="Droid Sans Fallback"/>
            </a:endParaRPr>
          </a:p>
        </p:txBody>
      </p:sp>
      <p:sp>
        <p:nvSpPr>
          <p:cNvPr id="27" name="object 27"/>
          <p:cNvSpPr txBox="1"/>
          <p:nvPr/>
        </p:nvSpPr>
        <p:spPr>
          <a:xfrm>
            <a:off x="6138671" y="1985772"/>
            <a:ext cx="304800" cy="304800"/>
          </a:xfrm>
          <a:prstGeom prst="rect">
            <a:avLst/>
          </a:prstGeom>
          <a:solidFill>
            <a:srgbClr val="243144"/>
          </a:solidFill>
        </p:spPr>
        <p:txBody>
          <a:bodyPr vert="horz" wrap="square" lIns="0" tIns="40005" rIns="0" bIns="0" rtlCol="0">
            <a:spAutoFit/>
          </a:bodyPr>
          <a:lstStyle/>
          <a:p>
            <a:pPr marL="56515">
              <a:lnSpc>
                <a:spcPct val="100000"/>
              </a:lnSpc>
              <a:spcBef>
                <a:spcPts val="315"/>
              </a:spcBef>
            </a:pPr>
            <a:r>
              <a:rPr sz="1350" dirty="0">
                <a:solidFill>
                  <a:srgbClr val="FFFFFF"/>
                </a:solidFill>
                <a:latin typeface="Arial" panose="020B0604020202020204" pitchFamily="34" charset="0"/>
                <a:cs typeface="Arial" panose="020B0604020202020204" pitchFamily="34" charset="0"/>
              </a:rPr>
              <a:t>05</a:t>
            </a:r>
            <a:endParaRPr sz="1350">
              <a:latin typeface="Arial" panose="020B0604020202020204" pitchFamily="34" charset="0"/>
              <a:cs typeface="Arial" panose="020B0604020202020204" pitchFamily="34" charset="0"/>
            </a:endParaRPr>
          </a:p>
        </p:txBody>
      </p:sp>
      <p:sp>
        <p:nvSpPr>
          <p:cNvPr id="28" name="object 28"/>
          <p:cNvSpPr txBox="1"/>
          <p:nvPr/>
        </p:nvSpPr>
        <p:spPr>
          <a:xfrm>
            <a:off x="6138671" y="1104900"/>
            <a:ext cx="1231900" cy="812800"/>
          </a:xfrm>
          <a:prstGeom prst="rect">
            <a:avLst/>
          </a:prstGeom>
          <a:solidFill>
            <a:srgbClr val="243144"/>
          </a:solidFill>
        </p:spPr>
        <p:txBody>
          <a:bodyPr vert="horz" wrap="square" lIns="0" tIns="6350" rIns="0" bIns="0" rtlCol="0">
            <a:spAutoFit/>
          </a:bodyPr>
          <a:lstStyle/>
          <a:p>
            <a:pPr>
              <a:lnSpc>
                <a:spcPct val="100000"/>
              </a:lnSpc>
              <a:spcBef>
                <a:spcPts val="50"/>
              </a:spcBef>
            </a:pPr>
            <a:endParaRPr sz="1250">
              <a:latin typeface="Times New Roman" panose="02020603050405020304"/>
              <a:cs typeface="Times New Roman" panose="02020603050405020304"/>
            </a:endParaRPr>
          </a:p>
          <a:p>
            <a:pPr marL="162560" marR="7620" indent="-147955">
              <a:lnSpc>
                <a:spcPct val="101000"/>
              </a:lnSpc>
              <a:spcBef>
                <a:spcPts val="5"/>
              </a:spcBef>
            </a:pPr>
            <a:r>
              <a:rPr sz="1350" dirty="0">
                <a:solidFill>
                  <a:srgbClr val="FFFFFF"/>
                </a:solidFill>
                <a:latin typeface="Droid Sans Fallback"/>
                <a:cs typeface="Droid Sans Fallback"/>
              </a:rPr>
              <a:t>内测结果公布： 直读</a:t>
            </a:r>
            <a:r>
              <a:rPr sz="1350" spc="-5" dirty="0">
                <a:solidFill>
                  <a:srgbClr val="FFFFFF"/>
                </a:solidFill>
                <a:latin typeface="Arial" panose="020B0604020202020204" pitchFamily="34" charset="0"/>
                <a:cs typeface="Arial" panose="020B0604020202020204" pitchFamily="34" charset="0"/>
              </a:rPr>
              <a:t>/</a:t>
            </a:r>
            <a:r>
              <a:rPr sz="1350" dirty="0">
                <a:solidFill>
                  <a:srgbClr val="FFFFFF"/>
                </a:solidFill>
                <a:latin typeface="Droid Sans Fallback"/>
                <a:cs typeface="Droid Sans Fallback"/>
              </a:rPr>
              <a:t>语言</a:t>
            </a:r>
            <a:r>
              <a:rPr sz="1350" spc="5" dirty="0">
                <a:solidFill>
                  <a:srgbClr val="FFFFFF"/>
                </a:solidFill>
                <a:latin typeface="Droid Sans Fallback"/>
                <a:cs typeface="Droid Sans Fallback"/>
              </a:rPr>
              <a:t>班</a:t>
            </a:r>
            <a:endParaRPr sz="1350">
              <a:latin typeface="Droid Sans Fallback"/>
              <a:cs typeface="Droid Sans Fallback"/>
            </a:endParaRPr>
          </a:p>
        </p:txBody>
      </p:sp>
      <p:sp>
        <p:nvSpPr>
          <p:cNvPr id="29" name="object 29"/>
          <p:cNvSpPr txBox="1"/>
          <p:nvPr/>
        </p:nvSpPr>
        <p:spPr>
          <a:xfrm>
            <a:off x="2193035" y="2702051"/>
            <a:ext cx="304800" cy="304800"/>
          </a:xfrm>
          <a:prstGeom prst="rect">
            <a:avLst/>
          </a:prstGeom>
          <a:solidFill>
            <a:srgbClr val="00A0AC"/>
          </a:solidFill>
        </p:spPr>
        <p:txBody>
          <a:bodyPr vert="horz" wrap="square" lIns="0" tIns="40640" rIns="0" bIns="0" rtlCol="0">
            <a:spAutoFit/>
          </a:bodyPr>
          <a:lstStyle/>
          <a:p>
            <a:pPr marL="56515">
              <a:lnSpc>
                <a:spcPct val="100000"/>
              </a:lnSpc>
              <a:spcBef>
                <a:spcPts val="320"/>
              </a:spcBef>
            </a:pPr>
            <a:r>
              <a:rPr sz="1350" dirty="0">
                <a:solidFill>
                  <a:srgbClr val="FFFFFF"/>
                </a:solidFill>
                <a:latin typeface="Arial" panose="020B0604020202020204" pitchFamily="34" charset="0"/>
                <a:cs typeface="Arial" panose="020B0604020202020204" pitchFamily="34" charset="0"/>
              </a:rPr>
              <a:t>02</a:t>
            </a:r>
            <a:endParaRPr sz="1350">
              <a:latin typeface="Arial" panose="020B0604020202020204" pitchFamily="34" charset="0"/>
              <a:cs typeface="Arial" panose="020B0604020202020204" pitchFamily="34" charset="0"/>
            </a:endParaRPr>
          </a:p>
        </p:txBody>
      </p:sp>
      <p:sp>
        <p:nvSpPr>
          <p:cNvPr id="30" name="object 30"/>
          <p:cNvSpPr txBox="1"/>
          <p:nvPr/>
        </p:nvSpPr>
        <p:spPr>
          <a:xfrm>
            <a:off x="2193035" y="3075432"/>
            <a:ext cx="1231900" cy="812800"/>
          </a:xfrm>
          <a:prstGeom prst="rect">
            <a:avLst/>
          </a:prstGeom>
          <a:solidFill>
            <a:srgbClr val="00A0AC"/>
          </a:solidFill>
        </p:spPr>
        <p:txBody>
          <a:bodyPr vert="horz" wrap="square" lIns="0" tIns="1270" rIns="0" bIns="0" rtlCol="0">
            <a:spAutoFit/>
          </a:bodyPr>
          <a:lstStyle/>
          <a:p>
            <a:pPr>
              <a:lnSpc>
                <a:spcPct val="100000"/>
              </a:lnSpc>
              <a:spcBef>
                <a:spcPts val="10"/>
              </a:spcBef>
            </a:pPr>
            <a:endParaRPr sz="1300">
              <a:latin typeface="Times New Roman" panose="02020603050405020304"/>
              <a:cs typeface="Times New Roman" panose="02020603050405020304"/>
            </a:endParaRPr>
          </a:p>
          <a:p>
            <a:pPr marL="443230" marR="27305" indent="-409575">
              <a:lnSpc>
                <a:spcPct val="100000"/>
              </a:lnSpc>
            </a:pPr>
            <a:r>
              <a:rPr sz="1350" dirty="0">
                <a:solidFill>
                  <a:srgbClr val="FFFFFF"/>
                </a:solidFill>
                <a:latin typeface="Droid Sans Fallback"/>
                <a:cs typeface="Droid Sans Fallback"/>
              </a:rPr>
              <a:t>获得</a:t>
            </a:r>
            <a:r>
              <a:rPr sz="1350" spc="-5" dirty="0">
                <a:solidFill>
                  <a:srgbClr val="FFFFFF"/>
                </a:solidFill>
                <a:latin typeface="Arial" panose="020B0604020202020204" pitchFamily="34" charset="0"/>
                <a:cs typeface="Arial" panose="020B0604020202020204" pitchFamily="34" charset="0"/>
              </a:rPr>
              <a:t>conditiona</a:t>
            </a:r>
            <a:r>
              <a:rPr sz="1350" dirty="0">
                <a:solidFill>
                  <a:srgbClr val="FFFFFF"/>
                </a:solidFill>
                <a:latin typeface="Arial" panose="020B0604020202020204" pitchFamily="34" charset="0"/>
                <a:cs typeface="Arial" panose="020B0604020202020204" pitchFamily="34" charset="0"/>
              </a:rPr>
              <a:t>l  </a:t>
            </a:r>
            <a:r>
              <a:rPr sz="1350" spc="-5" dirty="0">
                <a:solidFill>
                  <a:srgbClr val="FFFFFF"/>
                </a:solidFill>
                <a:latin typeface="Arial" panose="020B0604020202020204" pitchFamily="34" charset="0"/>
                <a:cs typeface="Arial" panose="020B0604020202020204" pitchFamily="34" charset="0"/>
              </a:rPr>
              <a:t>offer</a:t>
            </a:r>
            <a:endParaRPr sz="1350">
              <a:latin typeface="Arial" panose="020B0604020202020204" pitchFamily="34" charset="0"/>
              <a:cs typeface="Arial" panose="020B0604020202020204" pitchFamily="34" charset="0"/>
            </a:endParaRPr>
          </a:p>
        </p:txBody>
      </p:sp>
      <p:sp>
        <p:nvSpPr>
          <p:cNvPr id="31" name="object 31"/>
          <p:cNvSpPr txBox="1"/>
          <p:nvPr/>
        </p:nvSpPr>
        <p:spPr>
          <a:xfrm>
            <a:off x="4823459" y="2702051"/>
            <a:ext cx="304800" cy="304800"/>
          </a:xfrm>
          <a:prstGeom prst="rect">
            <a:avLst/>
          </a:prstGeom>
          <a:solidFill>
            <a:srgbClr val="6B2D81"/>
          </a:solidFill>
        </p:spPr>
        <p:txBody>
          <a:bodyPr vert="horz" wrap="square" lIns="0" tIns="40640" rIns="0" bIns="0" rtlCol="0">
            <a:spAutoFit/>
          </a:bodyPr>
          <a:lstStyle/>
          <a:p>
            <a:pPr marL="56515">
              <a:lnSpc>
                <a:spcPct val="100000"/>
              </a:lnSpc>
              <a:spcBef>
                <a:spcPts val="320"/>
              </a:spcBef>
            </a:pPr>
            <a:r>
              <a:rPr sz="1350" dirty="0">
                <a:solidFill>
                  <a:srgbClr val="FFFFFF"/>
                </a:solidFill>
                <a:latin typeface="Arial" panose="020B0604020202020204" pitchFamily="34" charset="0"/>
                <a:cs typeface="Arial" panose="020B0604020202020204" pitchFamily="34" charset="0"/>
              </a:rPr>
              <a:t>04</a:t>
            </a:r>
            <a:endParaRPr sz="1350">
              <a:latin typeface="Arial" panose="020B0604020202020204" pitchFamily="34" charset="0"/>
              <a:cs typeface="Arial" panose="020B0604020202020204" pitchFamily="34" charset="0"/>
            </a:endParaRPr>
          </a:p>
        </p:txBody>
      </p:sp>
      <p:sp>
        <p:nvSpPr>
          <p:cNvPr id="32" name="object 32"/>
          <p:cNvSpPr txBox="1"/>
          <p:nvPr/>
        </p:nvSpPr>
        <p:spPr>
          <a:xfrm>
            <a:off x="4823459" y="3075432"/>
            <a:ext cx="1231900" cy="511175"/>
          </a:xfrm>
          <a:prstGeom prst="rect">
            <a:avLst/>
          </a:prstGeom>
          <a:solidFill>
            <a:srgbClr val="6B2D81"/>
          </a:solidFill>
        </p:spPr>
        <p:txBody>
          <a:bodyPr vert="horz" wrap="square" lIns="0" tIns="0" rIns="0" bIns="0" rtlCol="0">
            <a:spAutoFit/>
          </a:bodyPr>
          <a:lstStyle/>
          <a:p>
            <a:pPr>
              <a:lnSpc>
                <a:spcPct val="100000"/>
              </a:lnSpc>
            </a:pPr>
            <a:endParaRPr sz="1300">
              <a:latin typeface="Times New Roman" panose="02020603050405020304"/>
              <a:cs typeface="Times New Roman" panose="02020603050405020304"/>
            </a:endParaRPr>
          </a:p>
          <a:p>
            <a:pPr marL="100330">
              <a:lnSpc>
                <a:spcPct val="100000"/>
              </a:lnSpc>
              <a:spcBef>
                <a:spcPts val="810"/>
              </a:spcBef>
            </a:pPr>
            <a:r>
              <a:rPr sz="1350" dirty="0">
                <a:solidFill>
                  <a:srgbClr val="FFFFFF"/>
                </a:solidFill>
                <a:latin typeface="Droid Sans Fallback"/>
                <a:cs typeface="Droid Sans Fallback"/>
              </a:rPr>
              <a:t>等待</a:t>
            </a:r>
            <a:r>
              <a:rPr lang="zh-CN" sz="1350" dirty="0">
                <a:solidFill>
                  <a:srgbClr val="FFFFFF"/>
                </a:solidFill>
                <a:latin typeface="Droid Sans Fallback"/>
                <a:ea typeface="宋体" panose="02010600030101010101" pitchFamily="2" charset="-122"/>
                <a:cs typeface="Droid Sans Fallback"/>
              </a:rPr>
              <a:t>线上</a:t>
            </a:r>
            <a:r>
              <a:rPr sz="1350" dirty="0">
                <a:solidFill>
                  <a:srgbClr val="FFFFFF"/>
                </a:solidFill>
                <a:latin typeface="Droid Sans Fallback"/>
                <a:cs typeface="Droid Sans Fallback"/>
              </a:rPr>
              <a:t>内</a:t>
            </a:r>
            <a:r>
              <a:rPr sz="1350" spc="5" dirty="0">
                <a:solidFill>
                  <a:srgbClr val="FFFFFF"/>
                </a:solidFill>
                <a:latin typeface="Droid Sans Fallback"/>
                <a:cs typeface="Droid Sans Fallback"/>
              </a:rPr>
              <a:t>测</a:t>
            </a:r>
            <a:endParaRPr sz="1350">
              <a:latin typeface="Droid Sans Fallback"/>
              <a:cs typeface="Droid Sans Fallback"/>
            </a:endParaRPr>
          </a:p>
        </p:txBody>
      </p:sp>
    </p:spTree>
  </p:cSld>
  <p:clrMapOvr>
    <a:masterClrMapping/>
  </p:clrMapOvr>
  <p:transition spd="med">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custDataLst>
              <p:tags r:id="rId1"/>
            </p:custDataLst>
          </p:nvPr>
        </p:nvSpPr>
        <p:spPr>
          <a:xfrm>
            <a:off x="690245" y="426085"/>
            <a:ext cx="6982460" cy="1013460"/>
          </a:xfrm>
          <a:prstGeom prst="rect">
            <a:avLst/>
          </a:prstGeom>
          <a:solidFill>
            <a:schemeClr val="lt1"/>
          </a:solidFill>
          <a:ln w="25400">
            <a:noFill/>
          </a:ln>
          <a:effectLst>
            <a:outerShdw blurRad="50800" dist="76200" dir="5400000" sx="101000" sy="101000" algn="t" rotWithShape="0">
              <a:schemeClr val="dk1">
                <a:alpha val="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kumimoji="1" lang="zh-CN" altLang="en-US" sz="135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object 6"/>
          <p:cNvSpPr txBox="1">
            <a:spLocks noGrp="1"/>
          </p:cNvSpPr>
          <p:nvPr>
            <p:ph type="title"/>
          </p:nvPr>
        </p:nvSpPr>
        <p:spPr>
          <a:xfrm>
            <a:off x="1331302" y="988035"/>
            <a:ext cx="6534398" cy="751205"/>
          </a:xfrm>
          <a:prstGeom prst="rect">
            <a:avLst/>
          </a:prstGeom>
        </p:spPr>
        <p:txBody>
          <a:bodyPr vert="horz" wrap="square" lIns="0" tIns="12700" rIns="0" bIns="0" rtlCol="0">
            <a:spAutoFit/>
          </a:bodyPr>
          <a:lstStyle/>
          <a:p>
            <a:pPr marL="12700">
              <a:lnSpc>
                <a:spcPct val="100000"/>
              </a:lnSpc>
              <a:spcBef>
                <a:spcPts val="100"/>
              </a:spcBef>
            </a:pPr>
            <a:r>
              <a:rPr lang="zh-CN" sz="4800" b="1" dirty="0">
                <a:solidFill>
                  <a:srgbClr val="FFFFFF"/>
                </a:solidFill>
                <a:ea typeface="宋体" panose="02010600030101010101" pitchFamily="2" charset="-122"/>
              </a:rPr>
              <a:t>申请流程</a:t>
            </a:r>
            <a:endParaRPr lang="zh-CN" sz="4800" b="1" dirty="0">
              <a:solidFill>
                <a:srgbClr val="FFFFFF"/>
              </a:solidFill>
              <a:ea typeface="宋体" panose="02010600030101010101" pitchFamily="2" charset="-122"/>
            </a:endParaRPr>
          </a:p>
        </p:txBody>
      </p:sp>
      <p:sp>
        <p:nvSpPr>
          <p:cNvPr id="23" name="文本框 22"/>
          <p:cNvSpPr txBox="1"/>
          <p:nvPr/>
        </p:nvSpPr>
        <p:spPr>
          <a:xfrm>
            <a:off x="2915920" y="627380"/>
            <a:ext cx="3048000" cy="521970"/>
          </a:xfrm>
          <a:prstGeom prst="rect">
            <a:avLst/>
          </a:prstGeom>
          <a:noFill/>
        </p:spPr>
        <p:txBody>
          <a:bodyPr wrap="square" rtlCol="0">
            <a:spAutoFit/>
          </a:bodyPr>
          <a:p>
            <a:pPr algn="dist"/>
            <a:r>
              <a:rPr lang="zh-CN" altLang="en-US"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rPr>
              <a:t>申请材料</a:t>
            </a:r>
            <a:endParaRPr lang="zh-CN" altLang="en-US"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endParaRPr>
          </a:p>
        </p:txBody>
      </p:sp>
      <p:sp>
        <p:nvSpPr>
          <p:cNvPr id="3" name="文本框 2"/>
          <p:cNvSpPr txBox="1"/>
          <p:nvPr/>
        </p:nvSpPr>
        <p:spPr>
          <a:xfrm>
            <a:off x="1331595" y="1348105"/>
            <a:ext cx="6640195" cy="2609215"/>
          </a:xfrm>
          <a:prstGeom prst="rect">
            <a:avLst/>
          </a:prstGeom>
          <a:noFill/>
        </p:spPr>
        <p:txBody>
          <a:bodyPr wrap="square" rtlCol="0">
            <a:spAutoFit/>
          </a:bodyPr>
          <a:p>
            <a:pPr algn="l">
              <a:lnSpc>
                <a:spcPct val="130000"/>
              </a:lnSpc>
              <a:spcBef>
                <a:spcPts val="0"/>
              </a:spcBef>
              <a:spcAft>
                <a:spcPts val="0"/>
              </a:spcAft>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1、申请表1份</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2、英文个人陈述1份</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3、中英文成绩单各1份（需加盖学校</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公</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章）</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4、</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英文</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推荐信2封（来自</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学校老师、</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上级主管</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或</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学界人士</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等</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5、身份证复印件2份</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6、本科完学证明（按照学校提供</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的模板</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pPr>
            <a:endPar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endParaRPr>
          </a:p>
        </p:txBody>
      </p:sp>
    </p:spTree>
    <p:custDataLst>
      <p:tags r:id="rId2"/>
    </p:custDataLst>
  </p:cSld>
  <p:clrMapOvr>
    <a:masterClrMapping/>
  </p:clrMapOvr>
  <p:transition spd="med">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custDataLst>
              <p:tags r:id="rId1"/>
            </p:custDataLst>
          </p:nvPr>
        </p:nvSpPr>
        <p:spPr>
          <a:xfrm>
            <a:off x="1260058" y="483873"/>
            <a:ext cx="6629453" cy="924982"/>
          </a:xfrm>
          <a:prstGeom prst="rect">
            <a:avLst/>
          </a:prstGeom>
          <a:solidFill>
            <a:schemeClr val="lt1"/>
          </a:solidFill>
          <a:ln w="25400">
            <a:noFill/>
          </a:ln>
          <a:effectLst>
            <a:outerShdw blurRad="50800" dist="76200" dir="5400000" sx="101000" sy="101000" algn="t" rotWithShape="0">
              <a:schemeClr val="dk1">
                <a:alpha val="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kumimoji="1" lang="zh-CN" altLang="en-US" sz="135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object 6"/>
          <p:cNvSpPr txBox="1">
            <a:spLocks noGrp="1"/>
          </p:cNvSpPr>
          <p:nvPr>
            <p:ph type="title"/>
          </p:nvPr>
        </p:nvSpPr>
        <p:spPr>
          <a:xfrm>
            <a:off x="1331302" y="987400"/>
            <a:ext cx="6534398" cy="751205"/>
          </a:xfrm>
          <a:prstGeom prst="rect">
            <a:avLst/>
          </a:prstGeom>
        </p:spPr>
        <p:txBody>
          <a:bodyPr vert="horz" wrap="square" lIns="0" tIns="12700" rIns="0" bIns="0" rtlCol="0">
            <a:spAutoFit/>
          </a:bodyPr>
          <a:lstStyle/>
          <a:p>
            <a:pPr marL="12700">
              <a:lnSpc>
                <a:spcPct val="100000"/>
              </a:lnSpc>
              <a:spcBef>
                <a:spcPts val="100"/>
              </a:spcBef>
            </a:pPr>
            <a:r>
              <a:rPr lang="zh-CN" sz="4800" b="1" dirty="0">
                <a:solidFill>
                  <a:srgbClr val="FFFFFF"/>
                </a:solidFill>
                <a:ea typeface="宋体" panose="02010600030101010101" pitchFamily="2" charset="-122"/>
              </a:rPr>
              <a:t>申请流程</a:t>
            </a:r>
            <a:endParaRPr lang="zh-CN" sz="4800" b="1" dirty="0">
              <a:solidFill>
                <a:srgbClr val="FFFFFF"/>
              </a:solidFill>
              <a:ea typeface="宋体" panose="02010600030101010101" pitchFamily="2" charset="-122"/>
            </a:endParaRPr>
          </a:p>
        </p:txBody>
      </p:sp>
      <p:sp>
        <p:nvSpPr>
          <p:cNvPr id="23" name="文本框 22"/>
          <p:cNvSpPr txBox="1"/>
          <p:nvPr/>
        </p:nvSpPr>
        <p:spPr>
          <a:xfrm>
            <a:off x="2915920" y="627380"/>
            <a:ext cx="3048000" cy="521970"/>
          </a:xfrm>
          <a:prstGeom prst="rect">
            <a:avLst/>
          </a:prstGeom>
          <a:noFill/>
        </p:spPr>
        <p:txBody>
          <a:bodyPr wrap="square" rtlCol="0">
            <a:spAutoFit/>
          </a:bodyPr>
          <a:p>
            <a:pPr algn="dist"/>
            <a:r>
              <a:rPr lang="zh-CN" altLang="en-US"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rPr>
              <a:t>申请流程</a:t>
            </a:r>
            <a:endParaRPr lang="zh-CN" altLang="en-US"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endParaRPr>
          </a:p>
        </p:txBody>
      </p:sp>
      <p:sp>
        <p:nvSpPr>
          <p:cNvPr id="3" name="文本框 2"/>
          <p:cNvSpPr txBox="1"/>
          <p:nvPr/>
        </p:nvSpPr>
        <p:spPr>
          <a:xfrm>
            <a:off x="1331595" y="1347470"/>
            <a:ext cx="6640195" cy="2968625"/>
          </a:xfrm>
          <a:prstGeom prst="rect">
            <a:avLst/>
          </a:prstGeom>
          <a:noFill/>
        </p:spPr>
        <p:txBody>
          <a:bodyPr wrap="square" rtlCol="0">
            <a:spAutoFit/>
          </a:bodyPr>
          <a:p>
            <a:pPr algn="l">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1、填写并提交入学申请表和报名材料</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2、初步资格审核</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3、</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入读应科院国际班</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4、</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参加英国基尔大学英语内测</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just">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5、内测未达标</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者还可</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参加</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英方线上学前学术英语课程</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学习</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6、发放《录取通知书》</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7、缴纳</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英国基尔大学</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学费</a:t>
            </a:r>
            <a:endParaRPr lang="en-US" altLang="zh-CN" sz="1800" b="1" dirty="0">
              <a:solidFill>
                <a:srgbClr val="7030A0"/>
              </a:solidFill>
              <a:latin typeface="Noto Sans S Chinese Bold" panose="020B0800000000000000" pitchFamily="34" charset="-122"/>
              <a:ea typeface="Noto Sans S Chinese Bold" panose="020B0800000000000000" pitchFamily="34" charset="-122"/>
            </a:endParaRPr>
          </a:p>
          <a:p>
            <a:pPr algn="l">
              <a:lnSpc>
                <a:spcPct val="130000"/>
              </a:lnSpc>
              <a:spcBef>
                <a:spcPts val="0"/>
              </a:spcBef>
              <a:spcAft>
                <a:spcPts val="0"/>
              </a:spcAft>
              <a:buClrTx/>
              <a:buSzTx/>
              <a:buNone/>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8、办理</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英国基尔大学</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入学手续</a:t>
            </a:r>
            <a:endPar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endParaRPr>
          </a:p>
        </p:txBody>
      </p:sp>
    </p:spTree>
    <p:custDataLst>
      <p:tags r:id="rId2"/>
    </p:custDataLst>
  </p:cSld>
  <p:clrMapOvr>
    <a:masterClrMapping/>
  </p:clrMapOvr>
  <p:transition spd="med">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custDataLst>
              <p:tags r:id="rId1"/>
            </p:custDataLst>
          </p:nvPr>
        </p:nvSpPr>
        <p:spPr>
          <a:xfrm>
            <a:off x="1260058" y="483873"/>
            <a:ext cx="6629453" cy="924982"/>
          </a:xfrm>
          <a:prstGeom prst="rect">
            <a:avLst/>
          </a:prstGeom>
          <a:solidFill>
            <a:schemeClr val="lt1"/>
          </a:solidFill>
          <a:ln w="25400">
            <a:noFill/>
          </a:ln>
          <a:effectLst>
            <a:outerShdw blurRad="50800" dist="76200" dir="5400000" sx="101000" sy="101000" algn="t" rotWithShape="0">
              <a:schemeClr val="dk1">
                <a:alpha val="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kumimoji="1" lang="zh-CN" altLang="en-US" sz="1350"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 name="object 6"/>
          <p:cNvSpPr txBox="1">
            <a:spLocks noGrp="1"/>
          </p:cNvSpPr>
          <p:nvPr>
            <p:ph type="title"/>
          </p:nvPr>
        </p:nvSpPr>
        <p:spPr>
          <a:xfrm>
            <a:off x="1331302" y="987400"/>
            <a:ext cx="6534398" cy="751205"/>
          </a:xfrm>
          <a:prstGeom prst="rect">
            <a:avLst/>
          </a:prstGeom>
        </p:spPr>
        <p:txBody>
          <a:bodyPr vert="horz" wrap="square" lIns="0" tIns="12700" rIns="0" bIns="0" rtlCol="0">
            <a:spAutoFit/>
          </a:bodyPr>
          <a:lstStyle/>
          <a:p>
            <a:pPr marL="12700">
              <a:lnSpc>
                <a:spcPct val="100000"/>
              </a:lnSpc>
              <a:spcBef>
                <a:spcPts val="100"/>
              </a:spcBef>
            </a:pPr>
            <a:r>
              <a:rPr lang="zh-CN" sz="4800" b="1" dirty="0">
                <a:solidFill>
                  <a:srgbClr val="FFFFFF"/>
                </a:solidFill>
                <a:ea typeface="宋体" panose="02010600030101010101" pitchFamily="2" charset="-122"/>
              </a:rPr>
              <a:t>申请流程</a:t>
            </a:r>
            <a:endParaRPr lang="zh-CN" sz="4800" b="1" dirty="0">
              <a:solidFill>
                <a:srgbClr val="FFFFFF"/>
              </a:solidFill>
              <a:ea typeface="宋体" panose="02010600030101010101" pitchFamily="2" charset="-122"/>
            </a:endParaRPr>
          </a:p>
        </p:txBody>
      </p:sp>
      <p:sp>
        <p:nvSpPr>
          <p:cNvPr id="23" name="文本框 22"/>
          <p:cNvSpPr txBox="1"/>
          <p:nvPr/>
        </p:nvSpPr>
        <p:spPr>
          <a:xfrm>
            <a:off x="2915920" y="627380"/>
            <a:ext cx="3048000" cy="521970"/>
          </a:xfrm>
          <a:prstGeom prst="rect">
            <a:avLst/>
          </a:prstGeom>
          <a:noFill/>
        </p:spPr>
        <p:txBody>
          <a:bodyPr wrap="square" rtlCol="0">
            <a:spAutoFit/>
          </a:bodyPr>
          <a:p>
            <a:pPr algn="dist"/>
            <a:r>
              <a:rPr lang="zh-CN" altLang="en-US"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rPr>
              <a:t>项目费用</a:t>
            </a:r>
            <a:endParaRPr lang="zh-CN" altLang="en-US" sz="28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Noto Sans S Chinese Bold" panose="020B0800000000000000" pitchFamily="34" charset="-122"/>
              <a:ea typeface="Noto Sans S Chinese Bold" panose="020B0800000000000000" pitchFamily="34" charset="-122"/>
            </a:endParaRPr>
          </a:p>
        </p:txBody>
      </p:sp>
      <p:sp>
        <p:nvSpPr>
          <p:cNvPr id="3" name="文本框 2"/>
          <p:cNvSpPr txBox="1"/>
          <p:nvPr/>
        </p:nvSpPr>
        <p:spPr>
          <a:xfrm>
            <a:off x="643255" y="1275715"/>
            <a:ext cx="7593330" cy="3089910"/>
          </a:xfrm>
          <a:prstGeom prst="rect">
            <a:avLst/>
          </a:prstGeom>
          <a:noFill/>
        </p:spPr>
        <p:txBody>
          <a:bodyPr wrap="square" rtlCol="0">
            <a:spAutoFit/>
          </a:bodyPr>
          <a:p>
            <a:pPr algn="l">
              <a:lnSpc>
                <a:spcPct val="130000"/>
              </a:lnSpc>
              <a:buClrTx/>
              <a:buSzTx/>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1.2022</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年</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1</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月入学英国基尔大学硕士奖学金项目</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a:t>
            </a:r>
            <a:r>
              <a:rPr lang="en-US" altLang="zh-CN" sz="2000" b="1" dirty="0">
                <a:solidFill>
                  <a:srgbClr val="FF0000"/>
                </a:solidFill>
                <a:latin typeface="Noto Sans S Chinese Bold" panose="020B0800000000000000" pitchFamily="34" charset="-122"/>
                <a:ea typeface="Noto Sans S Chinese Bold" panose="020B0800000000000000" pitchFamily="34" charset="-122"/>
                <a:sym typeface="+mn-ea"/>
              </a:rPr>
              <a:t>5800元</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（大四本科在读生，应历届毕业生，</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有两年工作经验的专科毕业生</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a:t>
            </a:r>
            <a:endPar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l">
              <a:lnSpc>
                <a:spcPct val="130000"/>
              </a:lnSpc>
              <a:buClrTx/>
              <a:buSzTx/>
            </a:pPr>
            <a:endPar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l">
              <a:lnSpc>
                <a:spcPct val="130000"/>
              </a:lnSpc>
              <a:buClrTx/>
              <a:buSzTx/>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2.</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每年</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9</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月入学</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英国基尔大学硕士项目应科院国际班</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a:t>
            </a:r>
            <a:r>
              <a:rPr lang="en-US" altLang="zh-CN" sz="2000" b="1" dirty="0">
                <a:solidFill>
                  <a:srgbClr val="FF0000"/>
                </a:solidFill>
                <a:latin typeface="Noto Sans S Chinese Bold" panose="020B0800000000000000" pitchFamily="34" charset="-122"/>
                <a:ea typeface="Noto Sans S Chinese Bold" panose="020B0800000000000000" pitchFamily="34" charset="-122"/>
                <a:sym typeface="+mn-ea"/>
              </a:rPr>
              <a:t>38000元</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（大三大四本科在读生，应历届毕业生，有两年工作经验的专科毕业生）</a:t>
            </a:r>
            <a:endPar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l">
              <a:lnSpc>
                <a:spcPct val="130000"/>
              </a:lnSpc>
              <a:buClrTx/>
              <a:buSzTx/>
            </a:pPr>
            <a:endPar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endParaRPr>
          </a:p>
          <a:p>
            <a:pPr algn="l">
              <a:lnSpc>
                <a:spcPct val="130000"/>
              </a:lnSpc>
              <a:buClrTx/>
              <a:buSzTx/>
            </a:pP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3.</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每年</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9</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月入学英国基尔大学硕士项目应科院国际班</a:t>
            </a:r>
            <a:r>
              <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rPr>
              <a:t>——</a:t>
            </a:r>
            <a:r>
              <a:rPr lang="en-US" altLang="zh-CN" sz="2000" b="1" dirty="0">
                <a:solidFill>
                  <a:srgbClr val="FF0000"/>
                </a:solidFill>
                <a:latin typeface="Noto Sans S Chinese Bold" panose="020B0800000000000000" pitchFamily="34" charset="-122"/>
                <a:ea typeface="Noto Sans S Chinese Bold" panose="020B0800000000000000" pitchFamily="34" charset="-122"/>
                <a:sym typeface="+mn-ea"/>
              </a:rPr>
              <a:t>58000元</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（大一、大二本科在读生，</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有两年工作经验的专科毕业生</a:t>
            </a:r>
            <a:r>
              <a:rPr lang="zh-CN" altLang="en-US" sz="1800" b="1" dirty="0">
                <a:solidFill>
                  <a:srgbClr val="7030A0"/>
                </a:solidFill>
                <a:latin typeface="Noto Sans S Chinese Bold" panose="020B0800000000000000" pitchFamily="34" charset="-122"/>
                <a:ea typeface="Noto Sans S Chinese Bold" panose="020B0800000000000000" pitchFamily="34" charset="-122"/>
                <a:sym typeface="+mn-ea"/>
              </a:rPr>
              <a:t>）</a:t>
            </a:r>
            <a:endParaRPr lang="en-US" altLang="zh-CN" sz="1800" b="1" dirty="0">
              <a:solidFill>
                <a:srgbClr val="7030A0"/>
              </a:solidFill>
              <a:latin typeface="Noto Sans S Chinese Bold" panose="020B0800000000000000" pitchFamily="34" charset="-122"/>
              <a:ea typeface="Noto Sans S Chinese Bold" panose="020B0800000000000000" pitchFamily="34" charset="-122"/>
              <a:sym typeface="+mn-ea"/>
            </a:endParaRPr>
          </a:p>
        </p:txBody>
      </p:sp>
    </p:spTree>
    <p:custDataLst>
      <p:tags r:id="rId2"/>
    </p:custDataLst>
  </p:cSld>
  <p:clrMapOvr>
    <a:masterClrMapping/>
  </p:clrMapOvr>
  <p:transition spd="med">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0" y="0"/>
            <a:ext cx="4343400" cy="5143500"/>
          </a:xfrm>
          <a:prstGeom prst="rect">
            <a:avLst/>
          </a:prstGeom>
          <a:solidFill>
            <a:srgbClr val="F2F2F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olidFill>
                <a:srgbClr val="FFFFFF"/>
              </a:solidFill>
              <a:latin typeface="微软雅黑" panose="020B0503020204020204" charset="-122"/>
              <a:ea typeface="微软雅黑" panose="020B0503020204020204" charset="-122"/>
              <a:sym typeface="+mn-ea"/>
            </a:endParaRPr>
          </a:p>
        </p:txBody>
      </p:sp>
      <p:sp>
        <p:nvSpPr>
          <p:cNvPr id="4" name="文本框 3"/>
          <p:cNvSpPr txBox="1"/>
          <p:nvPr>
            <p:custDataLst>
              <p:tags r:id="rId2"/>
            </p:custDataLst>
          </p:nvPr>
        </p:nvSpPr>
        <p:spPr>
          <a:xfrm>
            <a:off x="457200" y="216535"/>
            <a:ext cx="6126480" cy="629920"/>
          </a:xfrm>
          <a:prstGeom prst="rect">
            <a:avLst/>
          </a:prstGeom>
          <a:noFill/>
        </p:spPr>
        <p:txBody>
          <a:bodyPr wrap="square" rtlCol="0" anchor="b">
            <a:noAutofit/>
          </a:bodyPr>
          <a:lstStyle/>
          <a:p>
            <a:pPr marL="0" indent="0" algn="l">
              <a:lnSpc>
                <a:spcPct val="100000"/>
              </a:lnSpc>
              <a:spcBef>
                <a:spcPts val="0"/>
              </a:spcBef>
              <a:spcAft>
                <a:spcPts val="0"/>
              </a:spcAft>
              <a:buSzPct val="100000"/>
              <a:buNone/>
            </a:pPr>
            <a:r>
              <a:rPr lang="zh-CN" altLang="en-US" sz="3300" b="1" spc="300" dirty="0">
                <a:solidFill>
                  <a:srgbClr val="EA5933"/>
                </a:solidFill>
                <a:latin typeface="微软雅黑" panose="020B0503020204020204" charset="-122"/>
                <a:ea typeface="微软雅黑" panose="020B0503020204020204" charset="-122"/>
                <a:sym typeface="Palatino Linotype" panose="02040502050505030304" pitchFamily="18" charset="0"/>
              </a:rPr>
              <a:t>如何联系我们：</a:t>
            </a:r>
            <a:endParaRPr lang="zh-CN" altLang="en-US" sz="3300" b="1" spc="300" dirty="0">
              <a:solidFill>
                <a:srgbClr val="EA5933"/>
              </a:solidFill>
              <a:latin typeface="微软雅黑" panose="020B0503020204020204" charset="-122"/>
              <a:ea typeface="微软雅黑" panose="020B0503020204020204" charset="-122"/>
              <a:sym typeface="Palatino Linotype" panose="02040502050505030304" pitchFamily="18" charset="0"/>
            </a:endParaRPr>
          </a:p>
        </p:txBody>
      </p:sp>
      <p:sp>
        <p:nvSpPr>
          <p:cNvPr id="11" name="Title 6"/>
          <p:cNvSpPr txBox="1"/>
          <p:nvPr>
            <p:custDataLst>
              <p:tags r:id="rId3"/>
            </p:custDataLst>
          </p:nvPr>
        </p:nvSpPr>
        <p:spPr>
          <a:xfrm>
            <a:off x="323528" y="1000760"/>
            <a:ext cx="6856730" cy="3141980"/>
          </a:xfrm>
          <a:prstGeom prst="rect">
            <a:avLst/>
          </a:prstGeom>
          <a:noFill/>
          <a:ln w="3175">
            <a:noFill/>
            <a:prstDash val="dash"/>
          </a:ln>
        </p:spPr>
        <p:txBody>
          <a:bodyPr wrap="square" lIns="68580" tIns="34290" rIns="68580" bIns="3429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pitchFamily="2" charset="2"/>
              <a:buChar char="l"/>
            </a:pPr>
            <a:endParaRPr lang="en-GB"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学校官网：</a:t>
            </a:r>
            <a:r>
              <a:rPr altLang="zh-CN"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www.keele.ac.uk</a:t>
            </a:r>
            <a:endParaRPr altLang="zh-CN"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endParaRPr lang="en-GB"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联系人：周老师</a:t>
            </a:r>
            <a:r>
              <a:rPr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15279412111</a:t>
            </a:r>
            <a:endParaRPr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ctr">
              <a:lnSpc>
                <a:spcPct val="130000"/>
              </a:lnSpc>
              <a:spcBef>
                <a:spcPts val="1000"/>
              </a:spcBef>
              <a:spcAft>
                <a:spcPts val="0"/>
              </a:spcAft>
              <a:buSzPct val="100000"/>
              <a:buFont typeface="Wingdings" panose="05000000000000000000" pitchFamily="2" charset="2"/>
            </a:pPr>
            <a:r>
              <a:rPr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陈老师</a:t>
            </a:r>
            <a:r>
              <a:rPr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15970405025</a:t>
            </a:r>
            <a:endParaRPr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ctr">
              <a:lnSpc>
                <a:spcPct val="130000"/>
              </a:lnSpc>
              <a:spcBef>
                <a:spcPts val="1000"/>
              </a:spcBef>
              <a:spcAft>
                <a:spcPts val="0"/>
              </a:spcAft>
              <a:buSzPct val="100000"/>
              <a:buFont typeface="Wingdings" panose="05000000000000000000" pitchFamily="2" charset="2"/>
            </a:pPr>
            <a:endParaRPr altLang="zh-CN" sz="1400" spc="200" dirty="0">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r>
              <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办公地址：江西应用科技学院综合大楼</a:t>
            </a:r>
            <a:endPar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ctr">
              <a:lnSpc>
                <a:spcPct val="130000"/>
              </a:lnSpc>
              <a:spcBef>
                <a:spcPts val="1000"/>
              </a:spcBef>
              <a:spcAft>
                <a:spcPts val="0"/>
              </a:spcAft>
              <a:buSzPct val="100000"/>
              <a:buFont typeface="Wingdings" panose="05000000000000000000" pitchFamily="2" charset="2"/>
            </a:pPr>
            <a:r>
              <a:rPr altLang="zh-CN"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1112-</a:t>
            </a:r>
            <a:r>
              <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国际交流与合作处</a:t>
            </a:r>
            <a:endPar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endPar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lvl="0" indent="0" algn="l" fontAlgn="ctr">
              <a:lnSpc>
                <a:spcPct val="130000"/>
              </a:lnSpc>
              <a:spcBef>
                <a:spcPts val="1000"/>
              </a:spcBef>
              <a:spcAft>
                <a:spcPts val="0"/>
              </a:spcAft>
              <a:buSzPct val="100000"/>
              <a:buFont typeface="Wingdings" panose="05000000000000000000" pitchFamily="2" charset="2"/>
            </a:pPr>
            <a:endPar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endPar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3" name="图片 2" descr="C:\Users\wlv_ada\Desktop\基尔图库\微信截图_20210301163737.png微信截图_20210301163737"/>
          <p:cNvPicPr>
            <a:picLocks noChangeAspect="1"/>
          </p:cNvPicPr>
          <p:nvPr>
            <p:custDataLst>
              <p:tags r:id="rId4"/>
            </p:custDataLst>
          </p:nvPr>
        </p:nvPicPr>
        <p:blipFill>
          <a:blip r:embed="rId5"/>
          <a:srcRect/>
          <a:stretch>
            <a:fillRect/>
          </a:stretch>
        </p:blipFill>
        <p:spPr>
          <a:xfrm>
            <a:off x="4476115" y="1000760"/>
            <a:ext cx="4507865" cy="2526665"/>
          </a:xfrm>
          <a:prstGeom prst="rect">
            <a:avLst/>
          </a:prstGeom>
        </p:spPr>
      </p:pic>
    </p:spTree>
    <p:custDataLst>
      <p:tags r:id="rId6"/>
    </p:custDataLst>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idx="1"/>
          </p:nvPr>
        </p:nvSpPr>
        <p:spPr>
          <a:xfrm>
            <a:off x="611505" y="1419860"/>
            <a:ext cx="7112000" cy="2574290"/>
          </a:xfrm>
        </p:spPr>
        <p:txBody>
          <a:bodyPr/>
          <a:p>
            <a:pPr marR="81915" algn="ctr">
              <a:lnSpc>
                <a:spcPct val="150000"/>
              </a:lnSpc>
              <a:spcBef>
                <a:spcPts val="135"/>
              </a:spcBef>
            </a:pPr>
            <a:r>
              <a:rPr kumimoji="1" b="1" spc="300" dirty="0">
                <a:ln w="12700" cmpd="sng">
                  <a:solidFill>
                    <a:schemeClr val="accent4"/>
                  </a:solidFill>
                  <a:prstDash val="solid"/>
                </a:ln>
                <a:gradFill>
                  <a:gsLst>
                    <a:gs pos="0">
                      <a:srgbClr val="012D86"/>
                    </a:gs>
                    <a:gs pos="100000">
                      <a:srgbClr val="0E2557"/>
                    </a:gs>
                  </a:gsLst>
                  <a:lin scaled="0"/>
                </a:gradFill>
                <a:effectLst/>
                <a:latin typeface="Noto Sans S Chinese Bold" panose="020B0800000000000000" pitchFamily="34" charset="-122"/>
                <a:ea typeface="Noto Sans S Chinese Bold" panose="020B0800000000000000" pitchFamily="34" charset="-122"/>
                <a:sym typeface="+mn-ea"/>
              </a:rPr>
              <a:t>梦想是靠追求实现的</a:t>
            </a:r>
            <a:endParaRPr kumimoji="1" b="1" spc="300" dirty="0">
              <a:ln w="12700" cmpd="sng">
                <a:solidFill>
                  <a:schemeClr val="accent4"/>
                </a:solidFill>
                <a:prstDash val="solid"/>
              </a:ln>
              <a:gradFill>
                <a:gsLst>
                  <a:gs pos="0">
                    <a:srgbClr val="012D86"/>
                  </a:gs>
                  <a:gs pos="100000">
                    <a:srgbClr val="0E2557"/>
                  </a:gs>
                </a:gsLst>
                <a:lin scaled="0"/>
              </a:gradFill>
              <a:effectLst/>
              <a:latin typeface="Noto Sans S Chinese Bold" panose="020B0800000000000000" pitchFamily="34" charset="-122"/>
              <a:ea typeface="Noto Sans S Chinese Bold" panose="020B0800000000000000" pitchFamily="34" charset="-122"/>
            </a:endParaRPr>
          </a:p>
          <a:p>
            <a:pPr marR="81915" algn="ctr">
              <a:lnSpc>
                <a:spcPct val="150000"/>
              </a:lnSpc>
              <a:spcBef>
                <a:spcPts val="135"/>
              </a:spcBef>
            </a:pPr>
            <a:r>
              <a:rPr kumimoji="1" b="1" spc="300" dirty="0">
                <a:ln w="12700" cmpd="sng">
                  <a:solidFill>
                    <a:schemeClr val="accent4"/>
                  </a:solidFill>
                  <a:prstDash val="solid"/>
                </a:ln>
                <a:gradFill>
                  <a:gsLst>
                    <a:gs pos="0">
                      <a:srgbClr val="012D86"/>
                    </a:gs>
                    <a:gs pos="100000">
                      <a:srgbClr val="0E2557"/>
                    </a:gs>
                  </a:gsLst>
                  <a:lin scaled="0"/>
                </a:gradFill>
                <a:effectLst/>
                <a:latin typeface="Noto Sans S Chinese Bold" panose="020B0800000000000000" pitchFamily="34" charset="-122"/>
                <a:ea typeface="Noto Sans S Chinese Bold" panose="020B0800000000000000" pitchFamily="34" charset="-122"/>
                <a:sym typeface="+mn-ea"/>
              </a:rPr>
              <a:t>前途是靠视野启航的</a:t>
            </a:r>
            <a:endParaRPr kumimoji="1" b="1" spc="300" dirty="0">
              <a:ln w="12700" cmpd="sng">
                <a:solidFill>
                  <a:schemeClr val="accent4"/>
                </a:solidFill>
                <a:prstDash val="solid"/>
              </a:ln>
              <a:gradFill>
                <a:gsLst>
                  <a:gs pos="0">
                    <a:srgbClr val="012D86"/>
                  </a:gs>
                  <a:gs pos="100000">
                    <a:srgbClr val="0E2557"/>
                  </a:gs>
                </a:gsLst>
                <a:lin scaled="0"/>
              </a:gradFill>
              <a:effectLst/>
              <a:latin typeface="Noto Sans S Chinese Bold" panose="020B0800000000000000" pitchFamily="34" charset="-122"/>
              <a:ea typeface="Noto Sans S Chinese Bold" panose="020B0800000000000000" pitchFamily="34" charset="-122"/>
            </a:endParaRPr>
          </a:p>
          <a:p>
            <a:pPr marR="81915" algn="ctr">
              <a:lnSpc>
                <a:spcPct val="150000"/>
              </a:lnSpc>
              <a:spcBef>
                <a:spcPts val="135"/>
              </a:spcBef>
            </a:pPr>
            <a:r>
              <a:rPr kumimoji="1" b="1" spc="300" dirty="0">
                <a:ln w="12700" cmpd="sng">
                  <a:solidFill>
                    <a:schemeClr val="accent4"/>
                  </a:solidFill>
                  <a:prstDash val="solid"/>
                </a:ln>
                <a:gradFill>
                  <a:gsLst>
                    <a:gs pos="0">
                      <a:srgbClr val="012D86"/>
                    </a:gs>
                    <a:gs pos="100000">
                      <a:srgbClr val="0E2557"/>
                    </a:gs>
                  </a:gsLst>
                  <a:lin scaled="0"/>
                </a:gradFill>
                <a:effectLst/>
                <a:latin typeface="Noto Sans S Chinese Bold" panose="020B0800000000000000" pitchFamily="34" charset="-122"/>
                <a:ea typeface="Noto Sans S Chinese Bold" panose="020B0800000000000000" pitchFamily="34" charset="-122"/>
                <a:sym typeface="+mn-ea"/>
              </a:rPr>
              <a:t>幸福是靠奋斗获得的</a:t>
            </a:r>
            <a:endParaRPr kumimoji="1" lang="zh-CN" altLang="en-US" b="1" spc="300" dirty="0">
              <a:ln w="12700" cmpd="sng">
                <a:solidFill>
                  <a:schemeClr val="accent4"/>
                </a:solidFill>
                <a:prstDash val="solid"/>
              </a:ln>
              <a:gradFill>
                <a:gsLst>
                  <a:gs pos="0">
                    <a:srgbClr val="012D86"/>
                  </a:gs>
                  <a:gs pos="100000">
                    <a:srgbClr val="0E2557"/>
                  </a:gs>
                </a:gsLst>
                <a:lin scaled="0"/>
              </a:gradFill>
              <a:effectLst/>
              <a:latin typeface="Noto Sans S Chinese Bold" panose="020B0800000000000000" pitchFamily="34" charset="-122"/>
              <a:ea typeface="Noto Sans S Chinese Bold" panose="020B0800000000000000" pitchFamily="34" charset="-122"/>
              <a:sym typeface="+mn-ea"/>
            </a:endParaRPr>
          </a:p>
        </p:txBody>
      </p:sp>
    </p:spTree>
    <p:custDataLst>
      <p:tags r:id="rId1"/>
    </p:custDataLst>
  </p:cSld>
  <p:clrMapOvr>
    <a:masterClrMapping/>
  </p:clrMapOvr>
  <p:transition spd="med">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Shape 461"/>
        <p:cNvGrpSpPr/>
        <p:nvPr/>
      </p:nvGrpSpPr>
      <p:grpSpPr>
        <a:xfrm>
          <a:off x="0" y="0"/>
          <a:ext cx="0" cy="0"/>
          <a:chOff x="0" y="0"/>
          <a:chExt cx="0" cy="0"/>
        </a:xfrm>
      </p:grpSpPr>
      <p:pic>
        <p:nvPicPr>
          <p:cNvPr id="2" name="天文台">
            <a:hlinkClick r:id="" action="ppaction://media"/>
          </p:cNvPr>
          <p:cNvPicPr/>
          <p:nvPr>
            <a:videoFile r:link="rId2"/>
            <p:extLst>
              <p:ext uri="{DAA4B4D4-6D71-4841-9C94-3DE7FCFB9230}">
                <p14:media xmlns:p14="http://schemas.microsoft.com/office/powerpoint/2010/main" r:embed="rId3"/>
              </p:ext>
            </p:extLst>
          </p:nvPr>
        </p:nvPicPr>
        <p:blipFill>
          <a:blip r:embed="rId4"/>
          <a:stretch>
            <a:fillRect/>
          </a:stretch>
        </p:blipFill>
        <p:spPr>
          <a:xfrm>
            <a:off x="6109335" y="3276600"/>
            <a:ext cx="2689860" cy="1572895"/>
          </a:xfrm>
          <a:prstGeom prst="rect">
            <a:avLst/>
          </a:prstGeom>
        </p:spPr>
      </p:pic>
    </p:spTree>
    <p:custDataLst>
      <p:tags r:id="rId5"/>
    </p:custDataLst>
  </p:cSld>
  <p:clrMapOvr>
    <a:masterClrMapping/>
  </p:clrMapOvr>
  <p:timing>
    <p:tnLst>
      <p:par>
        <p:cTn id="1" dur="indefinite" restart="never" nodeType="tmRoot">
          <p:childTnLst>
            <p:video>
              <p:cMediaNode>
                <p:cTn id="2" fill="hold" display="1">
                  <p:stCondLst>
                    <p:cond delay="indefinite"/>
                  </p:stCondLst>
                  <p:endCondLst>
                    <p:cond evt="onNext" delay="0">
                      <p:tgtEl>
                        <p:sldTgt/>
                      </p:tgtEl>
                    </p:cond>
                    <p:cond evt="onPrev" delay="0">
                      <p:tgtEl>
                        <p:sldTgt/>
                      </p:tgtEl>
                    </p:cond>
                  </p:end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userDrawn="1">
            <p:custDataLst>
              <p:tags r:id="rId1"/>
            </p:custDataLst>
          </p:nvPr>
        </p:nvSpPr>
        <p:spPr>
          <a:xfrm>
            <a:off x="0" y="0"/>
            <a:ext cx="4343400" cy="5143500"/>
          </a:xfrm>
          <a:prstGeom prst="rect">
            <a:avLst/>
          </a:prstGeom>
          <a:solidFill>
            <a:srgbClr val="F2F2F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olidFill>
                <a:srgbClr val="FFFFFF"/>
              </a:solidFill>
              <a:latin typeface="微软雅黑" panose="020B0503020204020204" charset="-122"/>
              <a:ea typeface="微软雅黑" panose="020B0503020204020204" charset="-122"/>
              <a:sym typeface="+mn-ea"/>
            </a:endParaRPr>
          </a:p>
        </p:txBody>
      </p:sp>
      <p:sp>
        <p:nvSpPr>
          <p:cNvPr id="4" name="文本框 3"/>
          <p:cNvSpPr txBox="1"/>
          <p:nvPr>
            <p:custDataLst>
              <p:tags r:id="rId2"/>
            </p:custDataLst>
          </p:nvPr>
        </p:nvSpPr>
        <p:spPr>
          <a:xfrm>
            <a:off x="539115" y="123825"/>
            <a:ext cx="6126480" cy="629920"/>
          </a:xfrm>
          <a:prstGeom prst="rect">
            <a:avLst/>
          </a:prstGeom>
          <a:noFill/>
        </p:spPr>
        <p:txBody>
          <a:bodyPr wrap="square" rtlCol="0" anchor="b">
            <a:noAutofit/>
          </a:bodyPr>
          <a:lstStyle/>
          <a:p>
            <a:pPr marL="0" indent="0" algn="l">
              <a:lnSpc>
                <a:spcPct val="100000"/>
              </a:lnSpc>
              <a:spcBef>
                <a:spcPts val="0"/>
              </a:spcBef>
              <a:spcAft>
                <a:spcPts val="0"/>
              </a:spcAft>
              <a:buSzPct val="100000"/>
              <a:buNone/>
            </a:pPr>
            <a:r>
              <a:rPr lang="zh-CN" altLang="en-US" sz="3200" b="1" spc="300" dirty="0">
                <a:solidFill>
                  <a:srgbClr val="EA5933"/>
                </a:solidFill>
                <a:latin typeface="微软雅黑" panose="020B0503020204020204" charset="-122"/>
                <a:ea typeface="微软雅黑" panose="020B0503020204020204" charset="-122"/>
                <a:sym typeface="Palatino Linotype" panose="02040502050505030304" pitchFamily="18" charset="0"/>
              </a:rPr>
              <a:t>基尔大学疫情防控</a:t>
            </a:r>
            <a:endParaRPr lang="zh-CN" altLang="en-US" sz="3200" b="1" spc="300" dirty="0">
              <a:solidFill>
                <a:srgbClr val="EA5933"/>
              </a:solidFill>
              <a:latin typeface="微软雅黑" panose="020B0503020204020204" charset="-122"/>
              <a:ea typeface="微软雅黑" panose="020B0503020204020204" charset="-122"/>
              <a:sym typeface="Palatino Linotype" panose="02040502050505030304" pitchFamily="18" charset="0"/>
            </a:endParaRPr>
          </a:p>
        </p:txBody>
      </p:sp>
      <p:sp>
        <p:nvSpPr>
          <p:cNvPr id="11" name="Title 6"/>
          <p:cNvSpPr txBox="1"/>
          <p:nvPr>
            <p:custDataLst>
              <p:tags r:id="rId3"/>
            </p:custDataLst>
          </p:nvPr>
        </p:nvSpPr>
        <p:spPr>
          <a:xfrm>
            <a:off x="457200" y="1000760"/>
            <a:ext cx="4152900" cy="3141980"/>
          </a:xfrm>
          <a:prstGeom prst="rect">
            <a:avLst/>
          </a:prstGeom>
          <a:noFill/>
          <a:ln w="3175">
            <a:noFill/>
            <a:prstDash val="dash"/>
          </a:ln>
        </p:spPr>
        <p:txBody>
          <a:bodyPr wrap="square" lIns="68580" tIns="34290" rIns="68580" bIns="3429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全校</a:t>
            </a:r>
            <a:r>
              <a:rPr lang="zh-CN" altLang="en-US" sz="1200" b="1" spc="200" dirty="0" err="1">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封闭管理</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单向通道，定期消毒</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全员疫情</a:t>
            </a:r>
            <a:r>
              <a:rPr altLang="zh-CN"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APP</a:t>
            </a: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，实时了解校内疫情</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官网日更新全体在校生和教职工健康状态</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校内疫情为</a:t>
            </a:r>
            <a:r>
              <a:rPr lang="zh-CN" altLang="en-US" sz="1200" b="1" spc="200" dirty="0" err="1">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零</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校内为</a:t>
            </a:r>
            <a:r>
              <a:rPr lang="zh-CN" altLang="en-US" sz="1200" b="1" spc="200" dirty="0" err="1">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牛津疫苗生产基地</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参与</a:t>
            </a:r>
            <a:r>
              <a:rPr lang="zh-CN" altLang="en-US" sz="1200" b="1" spc="200" dirty="0" err="1">
                <a:ln w="3175">
                  <a:noFill/>
                  <a:prstDash val="dash"/>
                </a:ln>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新冠疫苗研发</a:t>
            </a: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的核心团队</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buChar char="ü"/>
            </a:pPr>
            <a:r>
              <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目前逐步解封，学生凭核酸检测返校</a:t>
            </a: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171450" lvl="0" indent="-171450" algn="l" fontAlgn="ctr">
              <a:lnSpc>
                <a:spcPct val="130000"/>
              </a:lnSpc>
              <a:spcBef>
                <a:spcPts val="1000"/>
              </a:spcBef>
              <a:spcAft>
                <a:spcPts val="0"/>
              </a:spcAft>
              <a:buSzPct val="100000"/>
              <a:buFont typeface="Wingdings" panose="05000000000000000000" pitchFamily="2" charset="2"/>
            </a:pPr>
            <a:endParaRPr lang="zh-CN" altLang="en-US" sz="12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endParaRPr lang="zh-CN" altLang="en-US" sz="1400" b="1"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endPar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285750" lvl="0" indent="-285750" algn="l" fontAlgn="ctr">
              <a:lnSpc>
                <a:spcPct val="130000"/>
              </a:lnSpc>
              <a:spcBef>
                <a:spcPts val="1000"/>
              </a:spcBef>
              <a:spcAft>
                <a:spcPts val="0"/>
              </a:spcAft>
              <a:buSzPct val="100000"/>
              <a:buFont typeface="Wingdings" panose="05000000000000000000" pitchFamily="2" charset="2"/>
              <a:buChar char="l"/>
            </a:pPr>
            <a:endParaRPr lang="zh-CN" altLang="en-US" sz="1400" spc="200" dirty="0" err="1">
              <a:ln w="3175">
                <a:noFill/>
                <a:prstDash val="dash"/>
              </a:ln>
              <a:solidFill>
                <a:srgbClr val="404040"/>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pic>
        <p:nvPicPr>
          <p:cNvPr id="6" name="图片 5"/>
          <p:cNvPicPr>
            <a:picLocks noChangeAspect="1"/>
          </p:cNvPicPr>
          <p:nvPr>
            <p:custDataLst>
              <p:tags r:id="rId4"/>
            </p:custDataLst>
          </p:nvPr>
        </p:nvPicPr>
        <p:blipFill>
          <a:blip r:embed="rId5"/>
          <a:stretch>
            <a:fillRect/>
          </a:stretch>
        </p:blipFill>
        <p:spPr>
          <a:xfrm>
            <a:off x="3983355" y="930275"/>
            <a:ext cx="2244725" cy="1179195"/>
          </a:xfrm>
          <a:prstGeom prst="rect">
            <a:avLst/>
          </a:prstGeom>
        </p:spPr>
      </p:pic>
      <p:pic>
        <p:nvPicPr>
          <p:cNvPr id="5" name="图片 4"/>
          <p:cNvPicPr>
            <a:picLocks noChangeAspect="1"/>
          </p:cNvPicPr>
          <p:nvPr>
            <p:custDataLst>
              <p:tags r:id="rId6"/>
            </p:custDataLst>
          </p:nvPr>
        </p:nvPicPr>
        <p:blipFill>
          <a:blip r:embed="rId7"/>
          <a:stretch>
            <a:fillRect/>
          </a:stretch>
        </p:blipFill>
        <p:spPr>
          <a:xfrm>
            <a:off x="3983355" y="2223770"/>
            <a:ext cx="2251075" cy="1180465"/>
          </a:xfrm>
          <a:prstGeom prst="rect">
            <a:avLst/>
          </a:prstGeom>
        </p:spPr>
      </p:pic>
      <p:pic>
        <p:nvPicPr>
          <p:cNvPr id="7" name="图片 6"/>
          <p:cNvPicPr>
            <a:picLocks noChangeAspect="1"/>
          </p:cNvPicPr>
          <p:nvPr>
            <p:custDataLst>
              <p:tags r:id="rId8"/>
            </p:custDataLst>
          </p:nvPr>
        </p:nvPicPr>
        <p:blipFill>
          <a:blip r:embed="rId9"/>
          <a:stretch>
            <a:fillRect/>
          </a:stretch>
        </p:blipFill>
        <p:spPr>
          <a:xfrm>
            <a:off x="3926205" y="3404235"/>
            <a:ext cx="2308860" cy="1552575"/>
          </a:xfrm>
          <a:prstGeom prst="rect">
            <a:avLst/>
          </a:prstGeom>
        </p:spPr>
      </p:pic>
      <p:pic>
        <p:nvPicPr>
          <p:cNvPr id="8" name="图片 7"/>
          <p:cNvPicPr>
            <a:picLocks noChangeAspect="1"/>
          </p:cNvPicPr>
          <p:nvPr>
            <p:custDataLst>
              <p:tags r:id="rId10"/>
            </p:custDataLst>
          </p:nvPr>
        </p:nvPicPr>
        <p:blipFill>
          <a:blip r:embed="rId11"/>
          <a:stretch>
            <a:fillRect/>
          </a:stretch>
        </p:blipFill>
        <p:spPr>
          <a:xfrm>
            <a:off x="6235065" y="930275"/>
            <a:ext cx="2461260" cy="1611630"/>
          </a:xfrm>
          <a:prstGeom prst="rect">
            <a:avLst/>
          </a:prstGeom>
        </p:spPr>
      </p:pic>
      <p:pic>
        <p:nvPicPr>
          <p:cNvPr id="9" name="图片 8"/>
          <p:cNvPicPr>
            <a:picLocks noChangeAspect="1"/>
          </p:cNvPicPr>
          <p:nvPr/>
        </p:nvPicPr>
        <p:blipFill>
          <a:blip r:embed="rId12"/>
          <a:stretch>
            <a:fillRect/>
          </a:stretch>
        </p:blipFill>
        <p:spPr>
          <a:xfrm>
            <a:off x="6228080" y="2585085"/>
            <a:ext cx="2468245" cy="1557655"/>
          </a:xfrm>
          <a:prstGeom prst="rect">
            <a:avLst/>
          </a:prstGeom>
        </p:spPr>
      </p:pic>
    </p:spTree>
    <p:custDataLst>
      <p:tags r:id="rId13"/>
    </p:custDataLst>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zh-CN" altLang="en-US" sz="3200" b="1" spc="300" dirty="0">
                <a:solidFill>
                  <a:srgbClr val="EA5933"/>
                </a:solidFill>
                <a:latin typeface="微软雅黑" panose="020B0503020204020204" charset="-122"/>
                <a:ea typeface="微软雅黑" panose="020B0503020204020204" charset="-122"/>
                <a:sym typeface="Palatino Linotype" panose="02040502050505030304"/>
              </a:rPr>
            </a:br>
            <a:r>
              <a:rPr lang="zh-CN" altLang="en-US" sz="3200" b="1" spc="300" dirty="0">
                <a:solidFill>
                  <a:srgbClr val="EA5933"/>
                </a:solidFill>
                <a:latin typeface="微软雅黑" panose="020B0503020204020204" charset="-122"/>
                <a:ea typeface="微软雅黑" panose="020B0503020204020204" charset="-122"/>
                <a:sym typeface="Palatino Linotype" panose="02040502050505030304"/>
              </a:rPr>
              <a:t>英国基尔大学教学安排</a:t>
            </a:r>
            <a:br>
              <a:rPr lang="zh-CN" altLang="en-US" sz="3200" b="1" spc="300" dirty="0">
                <a:solidFill>
                  <a:srgbClr val="EA5933"/>
                </a:solidFill>
                <a:latin typeface="微软雅黑" panose="020B0503020204020204" charset="-122"/>
                <a:ea typeface="微软雅黑" panose="020B0503020204020204" charset="-122"/>
                <a:sym typeface="Palatino Linotype" panose="02040502050505030304"/>
              </a:rPr>
            </a:br>
            <a:endParaRPr lang="en-US" sz="3200" b="1" dirty="0">
              <a:latin typeface="微软雅黑" panose="020B0503020204020204" charset="-122"/>
              <a:ea typeface="微软雅黑" panose="020B0503020204020204" charset="-122"/>
            </a:endParaRPr>
          </a:p>
        </p:txBody>
      </p:sp>
      <p:sp>
        <p:nvSpPr>
          <p:cNvPr id="3" name="Text Placeholder 2"/>
          <p:cNvSpPr>
            <a:spLocks noGrp="1"/>
          </p:cNvSpPr>
          <p:nvPr>
            <p:ph type="body" idx="1"/>
          </p:nvPr>
        </p:nvSpPr>
        <p:spPr>
          <a:xfrm>
            <a:off x="291465" y="1131570"/>
            <a:ext cx="4003040" cy="2670810"/>
          </a:xfrm>
        </p:spPr>
        <p:txBody>
          <a:bodyPr/>
          <a:lstStyle/>
          <a:p>
            <a:pPr marL="50800" indent="0">
              <a:lnSpc>
                <a:spcPct val="150000"/>
              </a:lnSpc>
              <a:buNone/>
            </a:pPr>
            <a:r>
              <a:rPr lang="en-US" altLang="zh-CN" sz="1400" dirty="0">
                <a:solidFill>
                  <a:schemeClr val="accent5">
                    <a:lumMod val="75000"/>
                  </a:schemeClr>
                </a:solidFill>
                <a:latin typeface="微软雅黑" panose="020B0503020204020204" charset="-122"/>
                <a:ea typeface="微软雅黑" panose="020B0503020204020204" charset="-122"/>
                <a:sym typeface="+mn-ea"/>
              </a:rPr>
              <a:t>   </a:t>
            </a:r>
            <a:r>
              <a:rPr lang="zh-CN" altLang="en-US" sz="1400" dirty="0">
                <a:solidFill>
                  <a:schemeClr val="accent5">
                    <a:lumMod val="75000"/>
                  </a:schemeClr>
                </a:solidFill>
                <a:latin typeface="微软雅黑" panose="020B0503020204020204" charset="-122"/>
                <a:ea typeface="微软雅黑" panose="020B0503020204020204" charset="-122"/>
                <a:sym typeface="+mn-ea"/>
              </a:rPr>
              <a:t>根据英国政府与中国留学服务中心的最新政策</a:t>
            </a:r>
            <a:endParaRPr lang="zh-CN" altLang="en-US" sz="1400" dirty="0">
              <a:solidFill>
                <a:schemeClr val="accent5">
                  <a:lumMod val="75000"/>
                </a:schemeClr>
              </a:solidFill>
              <a:latin typeface="微软雅黑" panose="020B0503020204020204" charset="-122"/>
              <a:ea typeface="微软雅黑" panose="020B0503020204020204" charset="-122"/>
              <a:sym typeface="+mn-ea"/>
            </a:endParaRPr>
          </a:p>
          <a:p>
            <a:pPr marL="50800" indent="0">
              <a:lnSpc>
                <a:spcPct val="150000"/>
              </a:lnSpc>
              <a:buNone/>
            </a:pPr>
            <a:endParaRPr lang="zh-CN" altLang="en-US" sz="1400" dirty="0">
              <a:solidFill>
                <a:schemeClr val="accent5">
                  <a:lumMod val="75000"/>
                </a:schemeClr>
              </a:solidFill>
              <a:latin typeface="微软雅黑" panose="020B0503020204020204" charset="-122"/>
              <a:ea typeface="微软雅黑" panose="020B0503020204020204" charset="-122"/>
            </a:endParaRPr>
          </a:p>
          <a:p>
            <a:pPr marL="342900" indent="-342900">
              <a:lnSpc>
                <a:spcPct val="150000"/>
              </a:lnSpc>
              <a:buFont typeface="Arial" panose="020B0604020202020204" pitchFamily="34" charset="0"/>
              <a:buChar char="•"/>
            </a:pPr>
            <a:r>
              <a:rPr lang="zh-CN" altLang="en-US" sz="1400" dirty="0">
                <a:solidFill>
                  <a:schemeClr val="accent5">
                    <a:lumMod val="75000"/>
                  </a:schemeClr>
                </a:solidFill>
                <a:latin typeface="微软雅黑" panose="020B0503020204020204" charset="-122"/>
                <a:ea typeface="微软雅黑" panose="020B0503020204020204" charset="-122"/>
                <a:sym typeface="+mn-ea"/>
              </a:rPr>
              <a:t>英国基尔大学目前</a:t>
            </a:r>
            <a:r>
              <a:rPr lang="zh-CN" altLang="en-US" sz="1400" b="1" dirty="0">
                <a:solidFill>
                  <a:schemeClr val="accent5">
                    <a:lumMod val="75000"/>
                  </a:schemeClr>
                </a:solidFill>
                <a:latin typeface="微软雅黑" panose="020B0503020204020204" charset="-122"/>
                <a:ea typeface="微软雅黑" panose="020B0503020204020204" charset="-122"/>
                <a:sym typeface="+mn-ea"/>
              </a:rPr>
              <a:t>不提供</a:t>
            </a:r>
            <a:r>
              <a:rPr lang="zh-CN" altLang="en-US" sz="1400" dirty="0">
                <a:solidFill>
                  <a:schemeClr val="accent5">
                    <a:lumMod val="75000"/>
                  </a:schemeClr>
                </a:solidFill>
                <a:latin typeface="微软雅黑" panose="020B0503020204020204" charset="-122"/>
                <a:ea typeface="微软雅黑" panose="020B0503020204020204" charset="-122"/>
                <a:sym typeface="+mn-ea"/>
              </a:rPr>
              <a:t>学生远程网课，学生拿到</a:t>
            </a:r>
            <a:r>
              <a:rPr lang="en-US" altLang="zh-CN" sz="1400" dirty="0">
                <a:solidFill>
                  <a:schemeClr val="accent5">
                    <a:lumMod val="75000"/>
                  </a:schemeClr>
                </a:solidFill>
                <a:latin typeface="微软雅黑" panose="020B0503020204020204" charset="-122"/>
                <a:ea typeface="微软雅黑" panose="020B0503020204020204" charset="-122"/>
                <a:sym typeface="+mn-ea"/>
              </a:rPr>
              <a:t>offer28</a:t>
            </a:r>
            <a:r>
              <a:rPr lang="zh-CN" altLang="en-US" sz="1400" dirty="0">
                <a:solidFill>
                  <a:schemeClr val="accent5">
                    <a:lumMod val="75000"/>
                  </a:schemeClr>
                </a:solidFill>
                <a:latin typeface="微软雅黑" panose="020B0503020204020204" charset="-122"/>
                <a:ea typeface="微软雅黑" panose="020B0503020204020204" charset="-122"/>
                <a:sym typeface="+mn-ea"/>
              </a:rPr>
              <a:t>天之内，须前往英国就读。</a:t>
            </a:r>
            <a:endParaRPr lang="zh-CN" altLang="en-US" sz="1400" dirty="0">
              <a:solidFill>
                <a:schemeClr val="accent5">
                  <a:lumMod val="75000"/>
                </a:schemeClr>
              </a:solidFill>
              <a:latin typeface="微软雅黑" panose="020B0503020204020204" charset="-122"/>
              <a:ea typeface="微软雅黑" panose="020B0503020204020204" charset="-122"/>
              <a:sym typeface="+mn-ea"/>
            </a:endParaRPr>
          </a:p>
          <a:p>
            <a:pPr marL="342900" indent="-342900">
              <a:lnSpc>
                <a:spcPct val="150000"/>
              </a:lnSpc>
              <a:buFont typeface="Arial" panose="020B0604020202020204" pitchFamily="34" charset="0"/>
              <a:buChar char="•"/>
            </a:pPr>
            <a:endParaRPr lang="zh-CN" altLang="en-US" sz="1400" dirty="0">
              <a:solidFill>
                <a:schemeClr val="accent5">
                  <a:lumMod val="75000"/>
                </a:schemeClr>
              </a:solidFill>
              <a:latin typeface="微软雅黑" panose="020B0503020204020204" charset="-122"/>
              <a:ea typeface="微软雅黑" panose="020B0503020204020204" charset="-122"/>
              <a:sym typeface="+mn-ea"/>
            </a:endParaRPr>
          </a:p>
          <a:p>
            <a:pPr marL="342900" indent="-342900">
              <a:lnSpc>
                <a:spcPct val="150000"/>
              </a:lnSpc>
              <a:buFont typeface="Arial" panose="020B0604020202020204" pitchFamily="34" charset="0"/>
              <a:buChar char="•"/>
            </a:pPr>
            <a:r>
              <a:rPr lang="zh-CN" altLang="en-US" sz="1400" dirty="0">
                <a:solidFill>
                  <a:schemeClr val="accent5"/>
                </a:solidFill>
                <a:latin typeface="微软雅黑" panose="020B0503020204020204" charset="-122"/>
                <a:ea typeface="微软雅黑" panose="020B0503020204020204" charset="-122"/>
                <a:sym typeface="+mn-ea"/>
              </a:rPr>
              <a:t>学校对学生的教学考核，主要为上课考勤、小组讨论、课程测试和毕业论文等。</a:t>
            </a:r>
            <a:endParaRPr lang="zh-CN" altLang="en-US" sz="1400" dirty="0">
              <a:solidFill>
                <a:schemeClr val="accent5"/>
              </a:solidFill>
              <a:latin typeface="微软雅黑" panose="020B0503020204020204" charset="-122"/>
              <a:ea typeface="微软雅黑" panose="020B0503020204020204" charset="-122"/>
            </a:endParaRPr>
          </a:p>
          <a:p>
            <a:endParaRPr lang="zh-CN" altLang="en-US" sz="1400" dirty="0">
              <a:solidFill>
                <a:schemeClr val="accent5"/>
              </a:solidFill>
              <a:latin typeface="微软雅黑" panose="020B0503020204020204" charset="-122"/>
              <a:ea typeface="微软雅黑" panose="020B0503020204020204" charset="-122"/>
              <a:cs typeface="微软雅黑" panose="020B0503020204020204" charset="-122"/>
            </a:endParaRPr>
          </a:p>
        </p:txBody>
      </p:sp>
      <p:pic>
        <p:nvPicPr>
          <p:cNvPr id="100" name="图片 99"/>
          <p:cNvPicPr/>
          <p:nvPr/>
        </p:nvPicPr>
        <p:blipFill>
          <a:blip r:embed="rId1"/>
          <a:stretch>
            <a:fillRect/>
          </a:stretch>
        </p:blipFill>
        <p:spPr>
          <a:xfrm>
            <a:off x="4499610" y="1080770"/>
            <a:ext cx="3924300" cy="2982595"/>
          </a:xfrm>
          <a:prstGeom prst="rect">
            <a:avLst/>
          </a:prstGeom>
          <a:noFill/>
          <a:ln w="9525">
            <a:noFill/>
          </a:ln>
        </p:spPr>
      </p:pic>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z="3200" b="1">
                <a:solidFill>
                  <a:srgbClr val="FF0000"/>
                </a:solidFill>
                <a:latin typeface="微软雅黑" panose="020B0503020204020204" charset="-122"/>
                <a:ea typeface="微软雅黑" panose="020B0503020204020204" charset="-122"/>
              </a:rPr>
              <a:t>NEW</a:t>
            </a:r>
            <a:r>
              <a:rPr lang="en-US" altLang="ja-JP" sz="3200" b="1">
                <a:latin typeface="微软雅黑" panose="020B0503020204020204" charset="-122"/>
                <a:ea typeface="微软雅黑" panose="020B0503020204020204" charset="-122"/>
              </a:rPr>
              <a:t>-</a:t>
            </a:r>
            <a:r>
              <a:rPr lang="ja-JP" altLang="en-US" sz="3200" b="1">
                <a:latin typeface="微软雅黑" panose="020B0503020204020204" charset="-122"/>
                <a:ea typeface="微软雅黑" panose="020B0503020204020204" charset="-122"/>
              </a:rPr>
              <a:t>英国毕业生工作签证</a:t>
            </a:r>
            <a:endParaRPr lang="en-US" sz="3200" b="1" dirty="0">
              <a:latin typeface="微软雅黑" panose="020B0503020204020204" charset="-122"/>
              <a:ea typeface="微软雅黑" panose="020B0503020204020204" charset="-122"/>
            </a:endParaRPr>
          </a:p>
        </p:txBody>
      </p:sp>
      <p:pic>
        <p:nvPicPr>
          <p:cNvPr id="4" name="Picture 3"/>
          <p:cNvPicPr>
            <a:picLocks noChangeAspect="1"/>
          </p:cNvPicPr>
          <p:nvPr/>
        </p:nvPicPr>
        <p:blipFill>
          <a:blip r:embed="rId1"/>
          <a:stretch>
            <a:fillRect/>
          </a:stretch>
        </p:blipFill>
        <p:spPr>
          <a:xfrm>
            <a:off x="4643755" y="1063625"/>
            <a:ext cx="3352165" cy="3121660"/>
          </a:xfrm>
          <a:prstGeom prst="rect">
            <a:avLst/>
          </a:prstGeom>
        </p:spPr>
      </p:pic>
      <p:sp>
        <p:nvSpPr>
          <p:cNvPr id="3" name="Text Placeholder 2"/>
          <p:cNvSpPr>
            <a:spLocks noGrp="1"/>
          </p:cNvSpPr>
          <p:nvPr>
            <p:ph type="body" idx="1"/>
          </p:nvPr>
        </p:nvSpPr>
        <p:spPr>
          <a:xfrm>
            <a:off x="323215" y="1514475"/>
            <a:ext cx="4069715" cy="2670810"/>
          </a:xfrm>
        </p:spPr>
        <p:txBody>
          <a:bodyPr/>
          <a:lstStyle/>
          <a:p>
            <a:pPr marL="50800" indent="457200" eaLnBrk="1" fontAlgn="auto" latinLnBrk="0" hangingPunct="1">
              <a:lnSpc>
                <a:spcPct val="200000"/>
              </a:lnSpc>
              <a:spcBef>
                <a:spcPts val="500"/>
              </a:spcBef>
              <a:buNone/>
            </a:pPr>
            <a:r>
              <a:rPr lang="ja-JP" altLang="en-US" sz="1400">
                <a:latin typeface="微软雅黑" panose="020B0503020204020204" charset="-122"/>
                <a:ea typeface="微软雅黑" panose="020B0503020204020204" charset="-122"/>
                <a:cs typeface="微软雅黑" panose="020B0503020204020204" charset="-122"/>
              </a:rPr>
              <a:t>英国毕业生工作签证 </a:t>
            </a:r>
            <a:r>
              <a:rPr lang="en-US" altLang="ja-JP" sz="1400" dirty="0">
                <a:latin typeface="微软雅黑" panose="020B0503020204020204" charset="-122"/>
                <a:ea typeface="微软雅黑" panose="020B0503020204020204" charset="-122"/>
                <a:cs typeface="微软雅黑" panose="020B0503020204020204" charset="-122"/>
              </a:rPr>
              <a:t>(</a:t>
            </a:r>
            <a:r>
              <a:rPr lang="en-GB" sz="1400" dirty="0">
                <a:latin typeface="微软雅黑" panose="020B0503020204020204" charset="-122"/>
                <a:ea typeface="微软雅黑" panose="020B0503020204020204" charset="-122"/>
                <a:cs typeface="微软雅黑" panose="020B0503020204020204" charset="-122"/>
              </a:rPr>
              <a:t>Graduate Route)</a:t>
            </a:r>
            <a:r>
              <a:rPr lang="ja-JP" altLang="en-US" sz="1400">
                <a:latin typeface="微软雅黑" panose="020B0503020204020204" charset="-122"/>
                <a:ea typeface="微软雅黑" panose="020B0503020204020204" charset="-122"/>
                <a:cs typeface="微软雅黑" panose="020B0503020204020204" charset="-122"/>
              </a:rPr>
              <a:t>于</a:t>
            </a:r>
            <a:r>
              <a:rPr lang="en-US" altLang="ja-JP" sz="1400" b="1">
                <a:solidFill>
                  <a:srgbClr val="FF0000"/>
                </a:solidFill>
                <a:latin typeface="微软雅黑" panose="020B0503020204020204" charset="-122"/>
                <a:ea typeface="微软雅黑" panose="020B0503020204020204" charset="-122"/>
                <a:cs typeface="微软雅黑" panose="020B0503020204020204" charset="-122"/>
              </a:rPr>
              <a:t>2021</a:t>
            </a:r>
            <a:r>
              <a:rPr lang="zh-CN" altLang="en-US" sz="1400" b="1">
                <a:solidFill>
                  <a:srgbClr val="FF0000"/>
                </a:solidFill>
                <a:latin typeface="微软雅黑" panose="020B0503020204020204" charset="-122"/>
                <a:ea typeface="微软雅黑" panose="020B0503020204020204" charset="-122"/>
                <a:cs typeface="微软雅黑" panose="020B0503020204020204" charset="-122"/>
              </a:rPr>
              <a:t>年</a:t>
            </a:r>
            <a:r>
              <a:rPr lang="en-US" altLang="ja-JP" sz="1400" b="1" dirty="0">
                <a:solidFill>
                  <a:srgbClr val="FF0000"/>
                </a:solidFill>
                <a:latin typeface="微软雅黑" panose="020B0503020204020204" charset="-122"/>
                <a:ea typeface="微软雅黑" panose="020B0503020204020204" charset="-122"/>
                <a:cs typeface="微软雅黑" panose="020B0503020204020204" charset="-122"/>
              </a:rPr>
              <a:t>7</a:t>
            </a:r>
            <a:r>
              <a:rPr lang="ja-JP" altLang="en-US" sz="1400" b="1">
                <a:solidFill>
                  <a:srgbClr val="FF0000"/>
                </a:solidFill>
                <a:latin typeface="微软雅黑" panose="020B0503020204020204" charset="-122"/>
                <a:ea typeface="微软雅黑" panose="020B0503020204020204" charset="-122"/>
                <a:cs typeface="微软雅黑" panose="020B0503020204020204" charset="-122"/>
              </a:rPr>
              <a:t>月</a:t>
            </a:r>
            <a:r>
              <a:rPr lang="en-US" altLang="ja-JP" sz="1400" b="1" dirty="0">
                <a:solidFill>
                  <a:srgbClr val="FF0000"/>
                </a:solidFill>
                <a:latin typeface="微软雅黑" panose="020B0503020204020204" charset="-122"/>
                <a:ea typeface="微软雅黑" panose="020B0503020204020204" charset="-122"/>
                <a:cs typeface="微软雅黑" panose="020B0503020204020204" charset="-122"/>
              </a:rPr>
              <a:t>1</a:t>
            </a:r>
            <a:r>
              <a:rPr lang="ja-JP" altLang="en-US" sz="1400" b="1">
                <a:solidFill>
                  <a:srgbClr val="FF0000"/>
                </a:solidFill>
                <a:latin typeface="微软雅黑" panose="020B0503020204020204" charset="-122"/>
                <a:ea typeface="微软雅黑" panose="020B0503020204020204" charset="-122"/>
                <a:cs typeface="微软雅黑" panose="020B0503020204020204" charset="-122"/>
              </a:rPr>
              <a:t>日</a:t>
            </a:r>
            <a:r>
              <a:rPr lang="ja-JP" altLang="en-US" sz="1400" b="1">
                <a:latin typeface="微软雅黑" panose="020B0503020204020204" charset="-122"/>
                <a:ea typeface="微软雅黑" panose="020B0503020204020204" charset="-122"/>
                <a:cs typeface="微软雅黑" panose="020B0503020204020204" charset="-122"/>
              </a:rPr>
              <a:t>正式开放申请。</a:t>
            </a:r>
            <a:endParaRPr lang="ja-JP" altLang="en-US" sz="1400" b="1">
              <a:latin typeface="微软雅黑" panose="020B0503020204020204" charset="-122"/>
              <a:ea typeface="微软雅黑" panose="020B0503020204020204" charset="-122"/>
              <a:cs typeface="微软雅黑" panose="020B0503020204020204" charset="-122"/>
            </a:endParaRPr>
          </a:p>
          <a:p>
            <a:pPr marL="50800" indent="457200" eaLnBrk="1" fontAlgn="auto" latinLnBrk="0" hangingPunct="1">
              <a:lnSpc>
                <a:spcPct val="200000"/>
              </a:lnSpc>
              <a:spcBef>
                <a:spcPts val="500"/>
              </a:spcBef>
              <a:buNone/>
            </a:pPr>
            <a:r>
              <a:rPr lang="ja-JP" altLang="en-US" sz="1400">
                <a:latin typeface="微软雅黑" panose="020B0503020204020204" charset="-122"/>
                <a:ea typeface="微软雅黑" panose="020B0503020204020204" charset="-122"/>
                <a:cs typeface="微软雅黑" panose="020B0503020204020204" charset="-122"/>
              </a:rPr>
              <a:t>中国留学生毕业后能够选择继续留在英国学习或工作</a:t>
            </a:r>
            <a:r>
              <a:rPr lang="en-US" altLang="ja-JP" sz="1400" dirty="0">
                <a:latin typeface="微软雅黑" panose="020B0503020204020204" charset="-122"/>
                <a:ea typeface="微软雅黑" panose="020B0503020204020204" charset="-122"/>
                <a:cs typeface="微软雅黑" panose="020B0503020204020204" charset="-122"/>
              </a:rPr>
              <a:t>2</a:t>
            </a:r>
            <a:r>
              <a:rPr lang="ja-JP" altLang="en-US" sz="1400">
                <a:latin typeface="微软雅黑" panose="020B0503020204020204" charset="-122"/>
                <a:ea typeface="微软雅黑" panose="020B0503020204020204" charset="-122"/>
                <a:cs typeface="微软雅黑" panose="020B0503020204020204" charset="-122"/>
              </a:rPr>
              <a:t>年（本科和研究生毕业生</a:t>
            </a:r>
            <a:r>
              <a:rPr lang="en-US" altLang="ja-JP" sz="1400" dirty="0">
                <a:latin typeface="微软雅黑" panose="020B0503020204020204" charset="-122"/>
                <a:ea typeface="微软雅黑" panose="020B0503020204020204" charset="-122"/>
                <a:cs typeface="微软雅黑" panose="020B0503020204020204" charset="-122"/>
              </a:rPr>
              <a:t>) / 3</a:t>
            </a:r>
            <a:r>
              <a:rPr lang="ja-JP" altLang="en-US" sz="1400">
                <a:latin typeface="微软雅黑" panose="020B0503020204020204" charset="-122"/>
                <a:ea typeface="微软雅黑" panose="020B0503020204020204" charset="-122"/>
                <a:cs typeface="微软雅黑" panose="020B0503020204020204" charset="-122"/>
              </a:rPr>
              <a:t>年（博士毕业生）。</a:t>
            </a:r>
            <a:br>
              <a:rPr lang="ja-JP" altLang="en-US" sz="1400">
                <a:latin typeface="微软雅黑" panose="020B0503020204020204" charset="-122"/>
                <a:ea typeface="微软雅黑" panose="020B0503020204020204" charset="-122"/>
                <a:cs typeface="微软雅黑" panose="020B0503020204020204" charset="-122"/>
              </a:rPr>
            </a:br>
            <a:endParaRPr lang="ja-JP" altLang="en-US" sz="1400">
              <a:latin typeface="微软雅黑" panose="020B0503020204020204" charset="-122"/>
              <a:ea typeface="微软雅黑" panose="020B0503020204020204" charset="-122"/>
              <a:cs typeface="微软雅黑" panose="020B0503020204020204" charset="-122"/>
            </a:endParaRPr>
          </a:p>
          <a:p>
            <a:pPr marL="50800" indent="0">
              <a:buNone/>
            </a:pPr>
            <a:endParaRPr lang="ja-JP" altLang="en-US" sz="1400">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sz="3200">
                <a:latin typeface="微软雅黑" panose="020B0503020204020204" charset="-122"/>
                <a:ea typeface="微软雅黑" panose="020B0503020204020204" charset="-122"/>
                <a:cs typeface="微软雅黑" panose="020B0503020204020204" charset="-122"/>
              </a:rPr>
              <a:t>一年制英国读研</a:t>
            </a:r>
            <a:r>
              <a:rPr lang="en-US" altLang="zh-CN" sz="3200">
                <a:latin typeface="微软雅黑" panose="020B0503020204020204" charset="-122"/>
                <a:ea typeface="微软雅黑" panose="020B0503020204020204" charset="-122"/>
                <a:cs typeface="微软雅黑" panose="020B0503020204020204" charset="-122"/>
              </a:rPr>
              <a:t>----</a:t>
            </a:r>
            <a:r>
              <a:rPr lang="zh-CN" altLang="en-US" sz="3200">
                <a:latin typeface="微软雅黑" panose="020B0503020204020204" charset="-122"/>
                <a:ea typeface="微软雅黑" panose="020B0503020204020204" charset="-122"/>
                <a:cs typeface="微软雅黑" panose="020B0503020204020204" charset="-122"/>
              </a:rPr>
              <a:t>人生捷径选择</a:t>
            </a:r>
            <a:endParaRPr lang="zh-CN" altLang="en-US" sz="320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323215" y="1275715"/>
            <a:ext cx="4994910" cy="521970"/>
          </a:xfrm>
          <a:prstGeom prst="rect">
            <a:avLst/>
          </a:prstGeom>
          <a:noFill/>
        </p:spPr>
        <p:txBody>
          <a:bodyPr wrap="square" rtlCol="0" anchor="t">
            <a:spAutoFit/>
          </a:bodyPr>
          <a:lstStyle/>
          <a:p>
            <a:r>
              <a:rPr lang="zh-CN" altLang="en-US">
                <a:latin typeface="微软雅黑" panose="020B0503020204020204" charset="-122"/>
                <a:ea typeface="微软雅黑" panose="020B0503020204020204" charset="-122"/>
                <a:cs typeface="微软雅黑" panose="020B0503020204020204" charset="-122"/>
              </a:rPr>
              <a:t>“2020研究生报名人数</a:t>
            </a:r>
            <a:r>
              <a:rPr lang="zh-CN" altLang="en-US" b="1">
                <a:solidFill>
                  <a:schemeClr val="accent5"/>
                </a:solidFill>
                <a:latin typeface="微软雅黑" panose="020B0503020204020204" charset="-122"/>
                <a:ea typeface="微软雅黑" panose="020B0503020204020204" charset="-122"/>
                <a:cs typeface="微软雅黑" panose="020B0503020204020204" charset="-122"/>
              </a:rPr>
              <a:t>为</a:t>
            </a:r>
            <a:r>
              <a:rPr lang="zh-CN" altLang="en-US" b="1">
                <a:solidFill>
                  <a:srgbClr val="FF0000"/>
                </a:solidFill>
                <a:latin typeface="微软雅黑" panose="020B0503020204020204" charset="-122"/>
                <a:ea typeface="微软雅黑" panose="020B0503020204020204" charset="-122"/>
                <a:cs typeface="微软雅黑" panose="020B0503020204020204" charset="-122"/>
              </a:rPr>
              <a:t>341万人</a:t>
            </a:r>
            <a:r>
              <a:rPr lang="zh-CN" altLang="en-US">
                <a:latin typeface="微软雅黑" panose="020B0503020204020204" charset="-122"/>
                <a:ea typeface="微软雅黑" panose="020B0503020204020204" charset="-122"/>
                <a:cs typeface="微软雅黑" panose="020B0503020204020204" charset="-122"/>
              </a:rPr>
              <a:t>。这一数字比2019年度考研报名人数增长了50余万人，</a:t>
            </a:r>
            <a:r>
              <a:rPr lang="zh-CN" altLang="en-US" b="1">
                <a:solidFill>
                  <a:srgbClr val="FF0000"/>
                </a:solidFill>
                <a:latin typeface="微软雅黑" panose="020B0503020204020204" charset="-122"/>
                <a:ea typeface="微软雅黑" panose="020B0503020204020204" charset="-122"/>
                <a:cs typeface="微软雅黑" panose="020B0503020204020204" charset="-122"/>
              </a:rPr>
              <a:t>增幅超过17%</a:t>
            </a:r>
            <a:r>
              <a:rPr lang="zh-CN" altLang="en-US">
                <a:latin typeface="微软雅黑" panose="020B0503020204020204" charset="-122"/>
                <a:ea typeface="微软雅黑" panose="020B0503020204020204" charset="-122"/>
                <a:cs typeface="微软雅黑" panose="020B0503020204020204" charset="-122"/>
              </a:rPr>
              <a:t>，再创历史新高</a:t>
            </a:r>
            <a:r>
              <a:rPr lang="en-US" altLang="zh-CN">
                <a:latin typeface="微软雅黑" panose="020B0503020204020204" charset="-122"/>
                <a:ea typeface="微软雅黑" panose="020B0503020204020204" charset="-122"/>
                <a:cs typeface="微软雅黑" panose="020B0503020204020204" charset="-122"/>
              </a:rPr>
              <a:t>”</a:t>
            </a:r>
            <a:endParaRPr lang="en-US" altLang="zh-CN">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nvPicPr>
        <p:blipFill>
          <a:blip r:embed="rId1"/>
          <a:stretch>
            <a:fillRect/>
          </a:stretch>
        </p:blipFill>
        <p:spPr>
          <a:xfrm>
            <a:off x="251460" y="2139950"/>
            <a:ext cx="5203825" cy="1157605"/>
          </a:xfrm>
          <a:prstGeom prst="rect">
            <a:avLst/>
          </a:prstGeom>
        </p:spPr>
      </p:pic>
      <p:sp>
        <p:nvSpPr>
          <p:cNvPr id="8" name="矩形 7"/>
          <p:cNvSpPr/>
          <p:nvPr/>
        </p:nvSpPr>
        <p:spPr>
          <a:xfrm>
            <a:off x="2699385" y="2067560"/>
            <a:ext cx="1296035" cy="360045"/>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2"/>
          <a:stretch>
            <a:fillRect/>
          </a:stretch>
        </p:blipFill>
        <p:spPr>
          <a:xfrm>
            <a:off x="5868035" y="1564005"/>
            <a:ext cx="2557145" cy="1657350"/>
          </a:xfrm>
          <a:prstGeom prst="rect">
            <a:avLst/>
          </a:prstGeom>
        </p:spPr>
      </p:pic>
      <p:sp>
        <p:nvSpPr>
          <p:cNvPr id="10" name="文本框 9"/>
          <p:cNvSpPr txBox="1"/>
          <p:nvPr/>
        </p:nvSpPr>
        <p:spPr>
          <a:xfrm>
            <a:off x="1475740" y="3435985"/>
            <a:ext cx="5958840" cy="1014730"/>
          </a:xfrm>
          <a:prstGeom prst="rect">
            <a:avLst/>
          </a:prstGeom>
          <a:noFill/>
        </p:spPr>
        <p:txBody>
          <a:bodyPr wrap="square" rtlCol="0">
            <a:spAutoFit/>
          </a:bodyPr>
          <a:lstStyle/>
          <a:p>
            <a:pPr algn="l"/>
            <a:r>
              <a:rPr lang="zh-CN" altLang="en-US" sz="2800" dirty="0">
                <a:latin typeface="微软雅黑" panose="020B0503020204020204" charset="-122"/>
                <a:ea typeface="微软雅黑" panose="020B0503020204020204" charset="-122"/>
                <a:cs typeface="微软雅黑" panose="020B0503020204020204" charset="-122"/>
              </a:rPr>
              <a:t>划重点：</a:t>
            </a:r>
            <a:endParaRPr lang="zh-CN" altLang="en-US" sz="2800" dirty="0">
              <a:latin typeface="微软雅黑" panose="020B0503020204020204" charset="-122"/>
              <a:ea typeface="微软雅黑" panose="020B0503020204020204" charset="-122"/>
              <a:cs typeface="微软雅黑" panose="020B0503020204020204" charset="-122"/>
            </a:endParaRPr>
          </a:p>
          <a:p>
            <a:pPr algn="l"/>
            <a:r>
              <a:rPr lang="zh-CN" altLang="en-US" sz="2800" dirty="0">
                <a:latin typeface="微软雅黑" panose="020B0503020204020204" charset="-122"/>
                <a:ea typeface="微软雅黑" panose="020B0503020204020204" charset="-122"/>
                <a:cs typeface="微软雅黑" panose="020B0503020204020204" charset="-122"/>
              </a:rPr>
              <a:t>计划考研，</a:t>
            </a:r>
            <a:r>
              <a:rPr lang="zh-CN" altLang="en-US" sz="3200" b="1" dirty="0">
                <a:solidFill>
                  <a:srgbClr val="FF0000"/>
                </a:solidFill>
                <a:latin typeface="微软雅黑" panose="020B0503020204020204" charset="-122"/>
                <a:ea typeface="微软雅黑" panose="020B0503020204020204" charset="-122"/>
                <a:cs typeface="微软雅黑" panose="020B0503020204020204" charset="-122"/>
              </a:rPr>
              <a:t>留学和考研双手准备</a:t>
            </a:r>
            <a:r>
              <a:rPr lang="zh-CN" altLang="en-US" sz="2800" dirty="0">
                <a:latin typeface="微软雅黑" panose="020B0503020204020204" charset="-122"/>
                <a:ea typeface="微软雅黑" panose="020B0503020204020204" charset="-122"/>
                <a:cs typeface="微软雅黑" panose="020B0503020204020204" charset="-122"/>
              </a:rPr>
              <a:t>！</a:t>
            </a:r>
            <a:endParaRPr lang="zh-CN" altLang="en-US" sz="28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500245" y="3507740"/>
            <a:ext cx="3985895" cy="521970"/>
          </a:xfrm>
          <a:prstGeom prst="rect">
            <a:avLst/>
          </a:prstGeom>
          <a:noFill/>
        </p:spPr>
        <p:txBody>
          <a:bodyPr wrap="square" rtlCol="0">
            <a:spAutoFit/>
          </a:bodyPr>
          <a:lstStyle/>
          <a:p>
            <a:r>
              <a:rPr lang="zh-CN" altLang="en-US" sz="2800" b="1">
                <a:solidFill>
                  <a:schemeClr val="bg1"/>
                </a:solidFill>
                <a:latin typeface="微软雅黑" panose="020B0503020204020204" charset="-122"/>
                <a:ea typeface="微软雅黑" panose="020B0503020204020204" charset="-122"/>
                <a:cs typeface="微软雅黑" panose="020B0503020204020204" charset="-122"/>
              </a:rPr>
              <a:t>英国基尔大学简介</a:t>
            </a:r>
            <a:endParaRPr lang="zh-CN" altLang="en-US" sz="2800" b="1">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alphaModFix amt="16000"/>
          </a:blip>
          <a:stretch>
            <a:fillRect/>
          </a:stretch>
        </a:blipFill>
        <a:effectLst/>
      </p:bgPr>
    </p:bg>
    <p:spTree>
      <p:nvGrpSpPr>
        <p:cNvPr id="1" name=""/>
        <p:cNvGrpSpPr/>
        <p:nvPr/>
      </p:nvGrpSpPr>
      <p:grpSpPr>
        <a:xfrm>
          <a:off x="0" y="0"/>
          <a:ext cx="0" cy="0"/>
          <a:chOff x="0" y="0"/>
          <a:chExt cx="0" cy="0"/>
        </a:xfrm>
      </p:grpSpPr>
      <p:sp>
        <p:nvSpPr>
          <p:cNvPr id="3" name="文本框 2"/>
          <p:cNvSpPr txBox="1"/>
          <p:nvPr>
            <p:custDataLst>
              <p:tags r:id="rId2"/>
            </p:custDataLst>
          </p:nvPr>
        </p:nvSpPr>
        <p:spPr>
          <a:xfrm>
            <a:off x="457204" y="276864"/>
            <a:ext cx="8229657" cy="514350"/>
          </a:xfrm>
          <a:prstGeom prst="rect">
            <a:avLst/>
          </a:prstGeom>
          <a:noFill/>
        </p:spPr>
        <p:txBody>
          <a:bodyPr wrap="square" lIns="47625" tIns="19050" rIns="47625" bIns="19050" rtlCol="0" anchor="t" anchorCtr="0">
            <a:normAutofit/>
          </a:bodyPr>
          <a:lstStyle/>
          <a:p>
            <a:pPr marL="0" indent="0" algn="ctr">
              <a:lnSpc>
                <a:spcPct val="100000"/>
              </a:lnSpc>
              <a:spcBef>
                <a:spcPts val="0"/>
              </a:spcBef>
              <a:spcAft>
                <a:spcPts val="0"/>
              </a:spcAft>
              <a:buSzPct val="100000"/>
              <a:buNone/>
            </a:pPr>
            <a:r>
              <a:rPr lang="zh-CN" altLang="en-US" sz="2800" b="1" spc="160">
                <a:solidFill>
                  <a:schemeClr val="tx1"/>
                </a:solidFill>
                <a:latin typeface="微软雅黑" panose="020B0503020204020204" charset="-122"/>
                <a:ea typeface="微软雅黑" panose="020B0503020204020204" charset="-122"/>
              </a:rPr>
              <a:t>基尔初印象</a:t>
            </a:r>
            <a:endParaRPr lang="zh-CN" altLang="en-US" sz="2800" b="1" spc="160">
              <a:solidFill>
                <a:schemeClr val="tx1"/>
              </a:solidFill>
              <a:latin typeface="微软雅黑" panose="020B0503020204020204" charset="-122"/>
              <a:ea typeface="微软雅黑" panose="020B0503020204020204" charset="-122"/>
            </a:endParaRPr>
          </a:p>
        </p:txBody>
      </p:sp>
      <p:sp>
        <p:nvSpPr>
          <p:cNvPr id="8" name="Rounded Rectangle 1"/>
          <p:cNvSpPr/>
          <p:nvPr>
            <p:custDataLst>
              <p:tags r:id="rId3"/>
            </p:custDataLst>
          </p:nvPr>
        </p:nvSpPr>
        <p:spPr>
          <a:xfrm>
            <a:off x="500936" y="858717"/>
            <a:ext cx="449324" cy="449324"/>
          </a:xfrm>
          <a:prstGeom prst="roundRect">
            <a:avLst>
              <a:gd name="adj" fmla="val 50000"/>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21"/>
          <p:cNvSpPr txBox="1"/>
          <p:nvPr>
            <p:custDataLst>
              <p:tags r:id="rId4"/>
            </p:custDataLst>
          </p:nvPr>
        </p:nvSpPr>
        <p:spPr>
          <a:xfrm>
            <a:off x="1149361" y="790915"/>
            <a:ext cx="3231906" cy="620443"/>
          </a:xfrm>
          <a:prstGeom prst="rect">
            <a:avLst/>
          </a:prstGeom>
          <a:noFill/>
        </p:spPr>
        <p:txBody>
          <a:bodyPr wrap="square" rtlCol="0" anchor="ctr">
            <a:normAutofit/>
          </a:bodyPr>
          <a:lstStyle/>
          <a:p>
            <a:pPr marL="0" lvl="0" indent="0" algn="l">
              <a:lnSpc>
                <a:spcPct val="100000"/>
              </a:lnSpc>
              <a:spcBef>
                <a:spcPts val="0"/>
              </a:spcBef>
              <a:spcAft>
                <a:spcPts val="800"/>
              </a:spcAft>
              <a:buSzPct val="100000"/>
              <a:buNone/>
            </a:pPr>
            <a:r>
              <a:rPr lang="en-US" altLang="zh-CN" sz="1400" b="1" spc="60">
                <a:solidFill>
                  <a:srgbClr val="FF0000"/>
                </a:solidFill>
                <a:latin typeface="微软雅黑" panose="020B0503020204020204" charset="-122"/>
                <a:ea typeface="微软雅黑" panose="020B0503020204020204" charset="-122"/>
                <a:cs typeface="微软雅黑" panose="020B0503020204020204" charset="-122"/>
              </a:rPr>
              <a:t>keele Hall</a:t>
            </a:r>
            <a:r>
              <a:rPr lang="en-US" altLang="zh-CN"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-英国遗产二级名录 </a:t>
            </a:r>
            <a:endParaRPr lang="en-US" altLang="zh-CN" sz="1400" b="1" spc="60">
              <a:solidFill>
                <a:schemeClr val="dk1">
                  <a:lumMod val="50000"/>
                </a:schemeClr>
              </a:solidFill>
              <a:latin typeface="微软雅黑" panose="020B0503020204020204" charset="-122"/>
              <a:ea typeface="微软雅黑" panose="020B0503020204020204" charset="-122"/>
              <a:cs typeface="微软雅黑" panose="020B0503020204020204" charset="-122"/>
            </a:endParaRPr>
          </a:p>
        </p:txBody>
      </p:sp>
      <p:sp>
        <p:nvSpPr>
          <p:cNvPr id="21"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5"/>
            </p:custDataLst>
          </p:nvPr>
        </p:nvSpPr>
        <p:spPr>
          <a:xfrm>
            <a:off x="567124" y="898537"/>
            <a:ext cx="361074" cy="370222"/>
          </a:xfrm>
          <a:prstGeom prst="rect">
            <a:avLst/>
          </a:prstGeom>
          <a:noFill/>
        </p:spPr>
        <p:txBody>
          <a:bodyPr wrap="square" rtlCol="0" anchor="ctr">
            <a:normAutofit/>
          </a:bodyPr>
          <a:lstStyle/>
          <a:p>
            <a:pPr marL="0" algn="ctr">
              <a:lnSpc>
                <a:spcPct val="100000"/>
              </a:lnSpc>
              <a:spcBef>
                <a:spcPts val="0"/>
              </a:spcBef>
              <a:spcAft>
                <a:spcPts val="800"/>
              </a:spcAft>
            </a:pPr>
            <a:r>
              <a:rPr lang="en-US" sz="1400" spc="60" dirty="0">
                <a:solidFill>
                  <a:schemeClr val="bg1"/>
                </a:solidFill>
                <a:latin typeface="Arial" panose="020B0604020202020204" pitchFamily="34" charset="0"/>
                <a:ea typeface="微软雅黑" panose="020B0503020204020204" charset="-122"/>
                <a:cs typeface="Montserrat Black"/>
              </a:rPr>
              <a:t>1</a:t>
            </a:r>
            <a:endParaRPr lang="en-US" sz="1400" spc="60" dirty="0">
              <a:solidFill>
                <a:schemeClr val="bg1"/>
              </a:solidFill>
              <a:latin typeface="Arial" panose="020B0604020202020204" pitchFamily="34" charset="0"/>
              <a:ea typeface="微软雅黑" panose="020B0503020204020204" charset="-122"/>
              <a:cs typeface="Montserrat Black"/>
            </a:endParaRPr>
          </a:p>
        </p:txBody>
      </p:sp>
      <p:sp>
        <p:nvSpPr>
          <p:cNvPr id="22" name="Rounded Rectangle 1"/>
          <p:cNvSpPr/>
          <p:nvPr>
            <p:custDataLst>
              <p:tags r:id="rId6"/>
            </p:custDataLst>
          </p:nvPr>
        </p:nvSpPr>
        <p:spPr>
          <a:xfrm>
            <a:off x="500936" y="1610999"/>
            <a:ext cx="449324" cy="449324"/>
          </a:xfrm>
          <a:prstGeom prst="roundRect">
            <a:avLst>
              <a:gd name="adj" fmla="val 50000"/>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1"/>
          <p:cNvSpPr txBox="1"/>
          <p:nvPr>
            <p:custDataLst>
              <p:tags r:id="rId7"/>
            </p:custDataLst>
          </p:nvPr>
        </p:nvSpPr>
        <p:spPr>
          <a:xfrm>
            <a:off x="1149361" y="1542658"/>
            <a:ext cx="3231906" cy="620443"/>
          </a:xfrm>
          <a:prstGeom prst="rect">
            <a:avLst/>
          </a:prstGeom>
          <a:noFill/>
        </p:spPr>
        <p:txBody>
          <a:bodyPr wrap="square" rtlCol="0" anchor="ctr">
            <a:normAutofit/>
          </a:bodyPr>
          <a:lstStyle/>
          <a:p>
            <a:pPr marL="0" lvl="0" indent="0" algn="l">
              <a:lnSpc>
                <a:spcPct val="100000"/>
              </a:lnSpc>
              <a:spcBef>
                <a:spcPts val="0"/>
              </a:spcBef>
              <a:spcAft>
                <a:spcPts val="800"/>
              </a:spcAft>
              <a:buSzPct val="100000"/>
              <a:buNone/>
            </a:pPr>
            <a:r>
              <a:rPr lang="zh-CN" altLang="en-US" sz="1400" b="1" spc="180">
                <a:solidFill>
                  <a:schemeClr val="dk1">
                    <a:lumMod val="50000"/>
                  </a:schemeClr>
                </a:solidFill>
                <a:latin typeface="Arial" panose="020B0604020202020204" pitchFamily="34" charset="0"/>
                <a:ea typeface="微软雅黑" panose="020B0503020204020204" charset="-122"/>
              </a:rPr>
              <a:t>成立于</a:t>
            </a:r>
            <a:r>
              <a:rPr lang="zh-CN" altLang="en-US" sz="1400" b="1" spc="180">
                <a:solidFill>
                  <a:srgbClr val="FF0000"/>
                </a:solidFill>
                <a:latin typeface="Arial" panose="020B0604020202020204" pitchFamily="34" charset="0"/>
                <a:ea typeface="微软雅黑" panose="020B0503020204020204" charset="-122"/>
              </a:rPr>
              <a:t>1949年</a:t>
            </a:r>
            <a:r>
              <a:rPr lang="zh-CN" altLang="en-US" sz="1400" b="1" spc="180">
                <a:solidFill>
                  <a:schemeClr val="dk1">
                    <a:lumMod val="50000"/>
                  </a:schemeClr>
                </a:solidFill>
                <a:latin typeface="Arial" panose="020B0604020202020204" pitchFamily="34" charset="0"/>
                <a:ea typeface="微软雅黑" panose="020B0503020204020204" charset="-122"/>
              </a:rPr>
              <a:t>，</a:t>
            </a:r>
            <a:r>
              <a:rPr lang="en-US" altLang="zh-CN" sz="1400" b="1" spc="180">
                <a:solidFill>
                  <a:schemeClr val="dk1">
                    <a:lumMod val="50000"/>
                  </a:schemeClr>
                </a:solidFill>
                <a:latin typeface="Arial" panose="020B0604020202020204" pitchFamily="34" charset="0"/>
                <a:ea typeface="微软雅黑" panose="020B0503020204020204" charset="-122"/>
              </a:rPr>
              <a:t>70</a:t>
            </a:r>
            <a:r>
              <a:rPr lang="zh-CN" altLang="en-US" sz="1400" b="1" spc="180">
                <a:solidFill>
                  <a:schemeClr val="dk1">
                    <a:lumMod val="50000"/>
                  </a:schemeClr>
                </a:solidFill>
                <a:latin typeface="Arial" panose="020B0604020202020204" pitchFamily="34" charset="0"/>
                <a:ea typeface="微软雅黑" panose="020B0503020204020204" charset="-122"/>
              </a:rPr>
              <a:t>年以上历史</a:t>
            </a:r>
            <a:endParaRPr lang="zh-CN" altLang="en-US" sz="1400" b="1" spc="180">
              <a:solidFill>
                <a:schemeClr val="dk1">
                  <a:lumMod val="50000"/>
                </a:schemeClr>
              </a:solidFill>
              <a:latin typeface="Arial" panose="020B0604020202020204" pitchFamily="34" charset="0"/>
              <a:ea typeface="微软雅黑" panose="020B0503020204020204" charset="-122"/>
            </a:endParaRPr>
          </a:p>
        </p:txBody>
      </p:sp>
      <p:sp>
        <p:nvSpPr>
          <p:cNvPr id="24"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8"/>
            </p:custDataLst>
          </p:nvPr>
        </p:nvSpPr>
        <p:spPr>
          <a:xfrm>
            <a:off x="567124" y="1650280"/>
            <a:ext cx="361074" cy="370222"/>
          </a:xfrm>
          <a:prstGeom prst="rect">
            <a:avLst/>
          </a:prstGeom>
          <a:noFill/>
        </p:spPr>
        <p:txBody>
          <a:bodyPr wrap="square" rtlCol="0" anchor="ctr">
            <a:normAutofit/>
          </a:bodyPr>
          <a:lstStyle/>
          <a:p>
            <a:pPr marL="0" algn="ctr">
              <a:lnSpc>
                <a:spcPct val="100000"/>
              </a:lnSpc>
              <a:spcBef>
                <a:spcPts val="0"/>
              </a:spcBef>
              <a:spcAft>
                <a:spcPts val="800"/>
              </a:spcAft>
            </a:pPr>
            <a:r>
              <a:rPr lang="en-US" sz="1400" spc="60" dirty="0">
                <a:solidFill>
                  <a:schemeClr val="bg1"/>
                </a:solidFill>
                <a:latin typeface="Arial" panose="020B0604020202020204" pitchFamily="34" charset="0"/>
                <a:ea typeface="微软雅黑" panose="020B0503020204020204" charset="-122"/>
                <a:cs typeface="Montserrat Black"/>
              </a:rPr>
              <a:t>2</a:t>
            </a:r>
            <a:endParaRPr lang="en-US" sz="1400" spc="60" dirty="0">
              <a:solidFill>
                <a:schemeClr val="bg1"/>
              </a:solidFill>
              <a:latin typeface="Arial" panose="020B0604020202020204" pitchFamily="34" charset="0"/>
              <a:ea typeface="微软雅黑" panose="020B0503020204020204" charset="-122"/>
              <a:cs typeface="Montserrat Black"/>
            </a:endParaRPr>
          </a:p>
        </p:txBody>
      </p:sp>
      <p:sp>
        <p:nvSpPr>
          <p:cNvPr id="25" name="Rounded Rectangle 1"/>
          <p:cNvSpPr/>
          <p:nvPr>
            <p:custDataLst>
              <p:tags r:id="rId9"/>
            </p:custDataLst>
          </p:nvPr>
        </p:nvSpPr>
        <p:spPr>
          <a:xfrm>
            <a:off x="500936" y="2362742"/>
            <a:ext cx="449324" cy="449324"/>
          </a:xfrm>
          <a:prstGeom prst="roundRect">
            <a:avLst>
              <a:gd name="adj" fmla="val 50000"/>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1"/>
          <p:cNvSpPr txBox="1"/>
          <p:nvPr>
            <p:custDataLst>
              <p:tags r:id="rId10"/>
            </p:custDataLst>
          </p:nvPr>
        </p:nvSpPr>
        <p:spPr>
          <a:xfrm>
            <a:off x="5638176" y="1542463"/>
            <a:ext cx="3231906" cy="620443"/>
          </a:xfrm>
          <a:prstGeom prst="rect">
            <a:avLst/>
          </a:prstGeom>
          <a:noFill/>
        </p:spPr>
        <p:txBody>
          <a:bodyPr wrap="square" rtlCol="0" anchor="ctr">
            <a:normAutofit/>
          </a:bodyPr>
          <a:lstStyle/>
          <a:p>
            <a:pPr marL="0" lvl="0" indent="0" algn="l">
              <a:lnSpc>
                <a:spcPct val="100000"/>
              </a:lnSpc>
              <a:spcBef>
                <a:spcPts val="0"/>
              </a:spcBef>
              <a:spcAft>
                <a:spcPts val="800"/>
              </a:spcAft>
              <a:buSzPct val="100000"/>
              <a:buNone/>
            </a:pPr>
            <a:r>
              <a:rPr lang="zh-CN" altLang="en-US"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在校生约</a:t>
            </a:r>
            <a:r>
              <a:rPr lang="en-US" altLang="zh-CN"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10000</a:t>
            </a:r>
            <a:r>
              <a:rPr lang="zh-CN" altLang="en-US"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，中国学生少，约</a:t>
            </a:r>
            <a:r>
              <a:rPr lang="en-US" altLang="zh-CN"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100</a:t>
            </a:r>
            <a:r>
              <a:rPr lang="zh-CN" altLang="en-US"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人，</a:t>
            </a:r>
            <a:r>
              <a:rPr lang="en-US" altLang="zh-CN" sz="1400" b="1" spc="60">
                <a:solidFill>
                  <a:srgbClr val="FF0000"/>
                </a:solidFill>
                <a:latin typeface="微软雅黑" panose="020B0503020204020204" charset="-122"/>
                <a:ea typeface="微软雅黑" panose="020B0503020204020204" charset="-122"/>
                <a:cs typeface="微软雅黑" panose="020B0503020204020204" charset="-122"/>
              </a:rPr>
              <a:t>90%</a:t>
            </a:r>
            <a:r>
              <a:rPr lang="zh-CN" altLang="en-US" sz="1400" b="1" spc="60">
                <a:solidFill>
                  <a:srgbClr val="FF0000"/>
                </a:solidFill>
                <a:latin typeface="微软雅黑" panose="020B0503020204020204" charset="-122"/>
                <a:ea typeface="微软雅黑" panose="020B0503020204020204" charset="-122"/>
                <a:cs typeface="微软雅黑" panose="020B0503020204020204" charset="-122"/>
              </a:rPr>
              <a:t>为本土白人学生</a:t>
            </a:r>
            <a:endParaRPr lang="zh-CN" altLang="en-US" sz="1400" b="1" spc="6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7"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11"/>
            </p:custDataLst>
          </p:nvPr>
        </p:nvSpPr>
        <p:spPr>
          <a:xfrm>
            <a:off x="567124" y="2402562"/>
            <a:ext cx="361074" cy="370222"/>
          </a:xfrm>
          <a:prstGeom prst="rect">
            <a:avLst/>
          </a:prstGeom>
          <a:noFill/>
        </p:spPr>
        <p:txBody>
          <a:bodyPr wrap="square" rtlCol="0" anchor="ctr">
            <a:normAutofit/>
          </a:bodyPr>
          <a:lstStyle/>
          <a:p>
            <a:pPr marL="0" algn="ctr">
              <a:lnSpc>
                <a:spcPct val="100000"/>
              </a:lnSpc>
              <a:spcBef>
                <a:spcPts val="0"/>
              </a:spcBef>
              <a:spcAft>
                <a:spcPts val="800"/>
              </a:spcAft>
            </a:pPr>
            <a:r>
              <a:rPr lang="en-US" sz="1400" spc="60" dirty="0">
                <a:solidFill>
                  <a:schemeClr val="bg1"/>
                </a:solidFill>
                <a:latin typeface="Arial" panose="020B0604020202020204" pitchFamily="34" charset="0"/>
                <a:ea typeface="微软雅黑" panose="020B0503020204020204" charset="-122"/>
                <a:cs typeface="Montserrat Black"/>
              </a:rPr>
              <a:t>3</a:t>
            </a:r>
            <a:endParaRPr lang="en-US" sz="1400" spc="60" dirty="0">
              <a:solidFill>
                <a:schemeClr val="bg1"/>
              </a:solidFill>
              <a:latin typeface="Arial" panose="020B0604020202020204" pitchFamily="34" charset="0"/>
              <a:ea typeface="微软雅黑" panose="020B0503020204020204" charset="-122"/>
              <a:cs typeface="Montserrat Black"/>
            </a:endParaRPr>
          </a:p>
        </p:txBody>
      </p:sp>
      <p:sp>
        <p:nvSpPr>
          <p:cNvPr id="28" name="Rounded Rectangle 1"/>
          <p:cNvSpPr/>
          <p:nvPr>
            <p:custDataLst>
              <p:tags r:id="rId12"/>
            </p:custDataLst>
          </p:nvPr>
        </p:nvSpPr>
        <p:spPr>
          <a:xfrm>
            <a:off x="4989872" y="858717"/>
            <a:ext cx="449324" cy="449324"/>
          </a:xfrm>
          <a:prstGeom prst="roundRect">
            <a:avLst>
              <a:gd name="adj" fmla="val 50000"/>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1"/>
          <p:cNvSpPr txBox="1"/>
          <p:nvPr>
            <p:custDataLst>
              <p:tags r:id="rId13"/>
            </p:custDataLst>
          </p:nvPr>
        </p:nvSpPr>
        <p:spPr>
          <a:xfrm>
            <a:off x="5638297" y="790915"/>
            <a:ext cx="3231906" cy="620443"/>
          </a:xfrm>
          <a:prstGeom prst="rect">
            <a:avLst/>
          </a:prstGeom>
          <a:noFill/>
        </p:spPr>
        <p:txBody>
          <a:bodyPr wrap="square" rtlCol="0" anchor="ctr">
            <a:normAutofit/>
          </a:bodyPr>
          <a:lstStyle/>
          <a:p>
            <a:pPr marL="0" lvl="0" indent="0" algn="l">
              <a:lnSpc>
                <a:spcPct val="100000"/>
              </a:lnSpc>
              <a:spcBef>
                <a:spcPts val="0"/>
              </a:spcBef>
              <a:spcAft>
                <a:spcPts val="800"/>
              </a:spcAft>
              <a:buSzPct val="100000"/>
              <a:buNone/>
            </a:pPr>
            <a:r>
              <a:rPr lang="en-US" altLang="zh-CN" b="1" spc="60">
                <a:solidFill>
                  <a:schemeClr val="dk1">
                    <a:lumMod val="50000"/>
                  </a:schemeClr>
                </a:solidFill>
                <a:latin typeface="微软雅黑" panose="020B0503020204020204" charset="-122"/>
                <a:ea typeface="微软雅黑" panose="020B0503020204020204" charset="-122"/>
                <a:cs typeface="微软雅黑" panose="020B0503020204020204" charset="-122"/>
                <a:sym typeface="+mn-ea"/>
              </a:rPr>
              <a:t>1969年，被评为“20世纪英国教育中</a:t>
            </a:r>
            <a:r>
              <a:rPr lang="en-US" altLang="zh-CN" b="1" spc="60">
                <a:solidFill>
                  <a:srgbClr val="FF0000"/>
                </a:solidFill>
                <a:latin typeface="微软雅黑" panose="020B0503020204020204" charset="-122"/>
                <a:ea typeface="微软雅黑" panose="020B0503020204020204" charset="-122"/>
                <a:cs typeface="微软雅黑" panose="020B0503020204020204" charset="-122"/>
                <a:sym typeface="+mn-ea"/>
              </a:rPr>
              <a:t>最具原创性的创新</a:t>
            </a:r>
            <a:r>
              <a:rPr lang="zh-CN" altLang="en-US" b="1" spc="60">
                <a:solidFill>
                  <a:srgbClr val="FF0000"/>
                </a:solidFill>
                <a:latin typeface="微软雅黑" panose="020B0503020204020204" charset="-122"/>
                <a:ea typeface="微软雅黑" panose="020B0503020204020204" charset="-122"/>
                <a:cs typeface="微软雅黑" panose="020B0503020204020204" charset="-122"/>
                <a:sym typeface="+mn-ea"/>
              </a:rPr>
              <a:t>大学</a:t>
            </a:r>
            <a:r>
              <a:rPr lang="en-US" altLang="zh-CN" b="1" spc="60">
                <a:solidFill>
                  <a:schemeClr val="dk1">
                    <a:lumMod val="50000"/>
                  </a:schemeClr>
                </a:solidFill>
                <a:latin typeface="微软雅黑" panose="020B0503020204020204" charset="-122"/>
                <a:ea typeface="微软雅黑" panose="020B0503020204020204" charset="-122"/>
                <a:cs typeface="微软雅黑" panose="020B0503020204020204" charset="-122"/>
                <a:sym typeface="+mn-ea"/>
              </a:rPr>
              <a:t>”</a:t>
            </a:r>
            <a:endParaRPr lang="zh-CN" altLang="en-US" sz="1400" b="1" spc="60">
              <a:solidFill>
                <a:schemeClr val="dk1">
                  <a:lumMod val="50000"/>
                </a:schemeClr>
              </a:solidFill>
              <a:latin typeface="Arial" panose="020B0604020202020204" pitchFamily="34" charset="0"/>
              <a:ea typeface="微软雅黑" panose="020B0503020204020204" charset="-122"/>
            </a:endParaRPr>
          </a:p>
        </p:txBody>
      </p:sp>
      <p:sp>
        <p:nvSpPr>
          <p:cNvPr id="30"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14"/>
            </p:custDataLst>
          </p:nvPr>
        </p:nvSpPr>
        <p:spPr>
          <a:xfrm>
            <a:off x="5056060" y="898537"/>
            <a:ext cx="361074" cy="370222"/>
          </a:xfrm>
          <a:prstGeom prst="rect">
            <a:avLst/>
          </a:prstGeom>
          <a:noFill/>
        </p:spPr>
        <p:txBody>
          <a:bodyPr wrap="square" rtlCol="0" anchor="ctr">
            <a:normAutofit/>
          </a:bodyPr>
          <a:lstStyle/>
          <a:p>
            <a:pPr marL="0" algn="ctr">
              <a:lnSpc>
                <a:spcPct val="100000"/>
              </a:lnSpc>
              <a:spcBef>
                <a:spcPts val="0"/>
              </a:spcBef>
              <a:spcAft>
                <a:spcPts val="800"/>
              </a:spcAft>
            </a:pPr>
            <a:r>
              <a:rPr lang="en-US" sz="1400" spc="60" dirty="0">
                <a:solidFill>
                  <a:schemeClr val="bg1"/>
                </a:solidFill>
                <a:latin typeface="Arial" panose="020B0604020202020204" pitchFamily="34" charset="0"/>
                <a:ea typeface="微软雅黑" panose="020B0503020204020204" charset="-122"/>
                <a:cs typeface="Montserrat Black"/>
              </a:rPr>
              <a:t>4</a:t>
            </a:r>
            <a:endParaRPr lang="en-US" sz="1400" spc="60" dirty="0">
              <a:solidFill>
                <a:schemeClr val="bg1"/>
              </a:solidFill>
              <a:latin typeface="Arial" panose="020B0604020202020204" pitchFamily="34" charset="0"/>
              <a:ea typeface="微软雅黑" panose="020B0503020204020204" charset="-122"/>
              <a:cs typeface="Montserrat Black"/>
            </a:endParaRPr>
          </a:p>
        </p:txBody>
      </p:sp>
      <p:sp>
        <p:nvSpPr>
          <p:cNvPr id="31" name="Rounded Rectangle 1"/>
          <p:cNvSpPr/>
          <p:nvPr>
            <p:custDataLst>
              <p:tags r:id="rId15"/>
            </p:custDataLst>
          </p:nvPr>
        </p:nvSpPr>
        <p:spPr>
          <a:xfrm>
            <a:off x="4989872" y="1610999"/>
            <a:ext cx="449324" cy="449324"/>
          </a:xfrm>
          <a:prstGeom prst="roundRect">
            <a:avLst>
              <a:gd name="adj" fmla="val 50000"/>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2" name="TextBox 21"/>
          <p:cNvSpPr txBox="1"/>
          <p:nvPr>
            <p:custDataLst>
              <p:tags r:id="rId16"/>
            </p:custDataLst>
          </p:nvPr>
        </p:nvSpPr>
        <p:spPr>
          <a:xfrm>
            <a:off x="1149482" y="2261478"/>
            <a:ext cx="3231906" cy="620443"/>
          </a:xfrm>
          <a:prstGeom prst="rect">
            <a:avLst/>
          </a:prstGeom>
          <a:noFill/>
        </p:spPr>
        <p:txBody>
          <a:bodyPr wrap="square" rtlCol="0" anchor="ctr">
            <a:normAutofit/>
          </a:bodyPr>
          <a:lstStyle/>
          <a:p>
            <a:pPr marL="0" lvl="0" indent="0" algn="l">
              <a:lnSpc>
                <a:spcPct val="100000"/>
              </a:lnSpc>
              <a:spcBef>
                <a:spcPts val="0"/>
              </a:spcBef>
              <a:spcAft>
                <a:spcPts val="800"/>
              </a:spcAft>
              <a:buSzPct val="100000"/>
              <a:buNone/>
            </a:pPr>
            <a:r>
              <a:rPr lang="zh-CN" altLang="en-US" sz="1400" b="1" spc="60">
                <a:solidFill>
                  <a:schemeClr val="dk1">
                    <a:lumMod val="50000"/>
                  </a:schemeClr>
                </a:solidFill>
                <a:latin typeface="Arial" panose="020B0604020202020204" pitchFamily="34" charset="0"/>
                <a:ea typeface="微软雅黑" panose="020B0503020204020204" charset="-122"/>
              </a:rPr>
              <a:t>创始人：A.D.Linsay </a:t>
            </a:r>
            <a:r>
              <a:rPr lang="zh-CN" altLang="en-US" sz="1400" b="1" spc="60">
                <a:solidFill>
                  <a:srgbClr val="FF0000"/>
                </a:solidFill>
                <a:latin typeface="Arial" panose="020B0604020202020204" pitchFamily="34" charset="0"/>
                <a:ea typeface="微软雅黑" panose="020B0503020204020204" charset="-122"/>
              </a:rPr>
              <a:t>前牛津大学校长</a:t>
            </a:r>
            <a:r>
              <a:rPr lang="zh-CN" altLang="en-US" sz="1400" b="1" spc="60">
                <a:solidFill>
                  <a:schemeClr val="dk1">
                    <a:lumMod val="50000"/>
                  </a:schemeClr>
                </a:solidFill>
                <a:latin typeface="Arial" panose="020B0604020202020204" pitchFamily="34" charset="0"/>
                <a:ea typeface="微软雅黑" panose="020B0503020204020204" charset="-122"/>
              </a:rPr>
              <a:t>，提出著名的林赛实验</a:t>
            </a:r>
            <a:endParaRPr lang="zh-CN" altLang="en-US" sz="1400" b="1" spc="60">
              <a:solidFill>
                <a:schemeClr val="dk1">
                  <a:lumMod val="50000"/>
                </a:schemeClr>
              </a:solidFill>
              <a:latin typeface="Arial" panose="020B0604020202020204" pitchFamily="34" charset="0"/>
              <a:ea typeface="微软雅黑" panose="020B0503020204020204" charset="-122"/>
            </a:endParaRPr>
          </a:p>
        </p:txBody>
      </p:sp>
      <p:sp>
        <p:nvSpPr>
          <p:cNvPr id="33"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17"/>
            </p:custDataLst>
          </p:nvPr>
        </p:nvSpPr>
        <p:spPr>
          <a:xfrm>
            <a:off x="5056060" y="1650280"/>
            <a:ext cx="361074" cy="370222"/>
          </a:xfrm>
          <a:prstGeom prst="rect">
            <a:avLst/>
          </a:prstGeom>
          <a:noFill/>
        </p:spPr>
        <p:txBody>
          <a:bodyPr wrap="square" rtlCol="0" anchor="ctr">
            <a:normAutofit/>
          </a:bodyPr>
          <a:lstStyle/>
          <a:p>
            <a:pPr marL="0" algn="ctr">
              <a:lnSpc>
                <a:spcPct val="100000"/>
              </a:lnSpc>
              <a:spcBef>
                <a:spcPts val="0"/>
              </a:spcBef>
              <a:spcAft>
                <a:spcPts val="800"/>
              </a:spcAft>
            </a:pPr>
            <a:r>
              <a:rPr lang="en-US" sz="1400" spc="60" dirty="0">
                <a:solidFill>
                  <a:schemeClr val="bg1"/>
                </a:solidFill>
                <a:latin typeface="Arial" panose="020B0604020202020204" pitchFamily="34" charset="0"/>
                <a:ea typeface="微软雅黑" panose="020B0503020204020204" charset="-122"/>
                <a:cs typeface="Montserrat Black"/>
              </a:rPr>
              <a:t>5</a:t>
            </a:r>
            <a:endParaRPr lang="en-US" sz="1400" spc="60" dirty="0">
              <a:solidFill>
                <a:schemeClr val="bg1"/>
              </a:solidFill>
              <a:latin typeface="Arial" panose="020B0604020202020204" pitchFamily="34" charset="0"/>
              <a:ea typeface="微软雅黑" panose="020B0503020204020204" charset="-122"/>
              <a:cs typeface="Montserrat Black"/>
            </a:endParaRPr>
          </a:p>
        </p:txBody>
      </p:sp>
      <p:sp>
        <p:nvSpPr>
          <p:cNvPr id="34" name="Rounded Rectangle 1"/>
          <p:cNvSpPr/>
          <p:nvPr>
            <p:custDataLst>
              <p:tags r:id="rId18"/>
            </p:custDataLst>
          </p:nvPr>
        </p:nvSpPr>
        <p:spPr>
          <a:xfrm>
            <a:off x="4989872" y="2362742"/>
            <a:ext cx="449324" cy="449324"/>
          </a:xfrm>
          <a:prstGeom prst="roundRect">
            <a:avLst>
              <a:gd name="adj" fmla="val 50000"/>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21"/>
          <p:cNvSpPr txBox="1"/>
          <p:nvPr>
            <p:custDataLst>
              <p:tags r:id="rId19"/>
            </p:custDataLst>
          </p:nvPr>
        </p:nvSpPr>
        <p:spPr>
          <a:xfrm>
            <a:off x="5638297" y="2294938"/>
            <a:ext cx="3231906" cy="620443"/>
          </a:xfrm>
          <a:prstGeom prst="rect">
            <a:avLst/>
          </a:prstGeom>
          <a:noFill/>
        </p:spPr>
        <p:txBody>
          <a:bodyPr wrap="square" rtlCol="0" anchor="ctr">
            <a:normAutofit/>
          </a:bodyPr>
          <a:lstStyle/>
          <a:p>
            <a:pPr marL="0" lvl="0" indent="0" algn="l">
              <a:lnSpc>
                <a:spcPct val="100000"/>
              </a:lnSpc>
              <a:spcBef>
                <a:spcPts val="0"/>
              </a:spcBef>
              <a:spcAft>
                <a:spcPts val="800"/>
              </a:spcAft>
              <a:buSzPct val="100000"/>
              <a:buNone/>
            </a:pPr>
            <a:r>
              <a:rPr lang="en-US" altLang="zh-CN"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600</a:t>
            </a:r>
            <a:r>
              <a:rPr lang="zh-CN" altLang="en-US"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英亩</a:t>
            </a:r>
            <a:r>
              <a:rPr lang="zh-CN" altLang="en-US" sz="1400" b="1" spc="60">
                <a:solidFill>
                  <a:srgbClr val="FF0000"/>
                </a:solidFill>
                <a:latin typeface="微软雅黑" panose="020B0503020204020204" charset="-122"/>
                <a:ea typeface="微软雅黑" panose="020B0503020204020204" charset="-122"/>
                <a:cs typeface="微软雅黑" panose="020B0503020204020204" charset="-122"/>
              </a:rPr>
              <a:t>全英最大</a:t>
            </a:r>
            <a:r>
              <a:rPr lang="zh-CN" altLang="en-US"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单一校园，</a:t>
            </a:r>
            <a:r>
              <a:rPr lang="zh-CN" altLang="en-US" sz="1400" b="1" spc="60">
                <a:solidFill>
                  <a:srgbClr val="FF0000"/>
                </a:solidFill>
                <a:latin typeface="微软雅黑" panose="020B0503020204020204" charset="-122"/>
                <a:ea typeface="微软雅黑" panose="020B0503020204020204" charset="-122"/>
                <a:cs typeface="微软雅黑" panose="020B0503020204020204" charset="-122"/>
              </a:rPr>
              <a:t>最美</a:t>
            </a:r>
            <a:r>
              <a:rPr lang="zh-CN" altLang="en-US" sz="1400" b="1" spc="60">
                <a:solidFill>
                  <a:schemeClr val="dk1">
                    <a:lumMod val="50000"/>
                  </a:schemeClr>
                </a:solidFill>
                <a:latin typeface="微软雅黑" panose="020B0503020204020204" charset="-122"/>
                <a:ea typeface="微软雅黑" panose="020B0503020204020204" charset="-122"/>
                <a:cs typeface="微软雅黑" panose="020B0503020204020204" charset="-122"/>
              </a:rPr>
              <a:t>校园评比前五</a:t>
            </a:r>
            <a:endParaRPr lang="zh-CN" altLang="en-US" sz="1400" b="1" spc="60">
              <a:solidFill>
                <a:schemeClr val="dk1">
                  <a:lumMod val="50000"/>
                </a:schemeClr>
              </a:solidFill>
              <a:latin typeface="微软雅黑" panose="020B0503020204020204" charset="-122"/>
              <a:ea typeface="微软雅黑" panose="020B0503020204020204" charset="-122"/>
              <a:cs typeface="微软雅黑" panose="020B0503020204020204" charset="-122"/>
            </a:endParaRPr>
          </a:p>
        </p:txBody>
      </p:sp>
      <p:sp>
        <p:nvSpPr>
          <p:cNvPr id="36"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20"/>
            </p:custDataLst>
          </p:nvPr>
        </p:nvSpPr>
        <p:spPr>
          <a:xfrm>
            <a:off x="5056060" y="2402562"/>
            <a:ext cx="361074" cy="370222"/>
          </a:xfrm>
          <a:prstGeom prst="rect">
            <a:avLst/>
          </a:prstGeom>
          <a:noFill/>
        </p:spPr>
        <p:txBody>
          <a:bodyPr wrap="square" rtlCol="0" anchor="ctr">
            <a:normAutofit/>
          </a:bodyPr>
          <a:lstStyle/>
          <a:p>
            <a:pPr marL="0" algn="ctr">
              <a:lnSpc>
                <a:spcPct val="100000"/>
              </a:lnSpc>
              <a:spcBef>
                <a:spcPts val="0"/>
              </a:spcBef>
              <a:spcAft>
                <a:spcPts val="800"/>
              </a:spcAft>
            </a:pPr>
            <a:r>
              <a:rPr lang="en-US" sz="1400" spc="60" dirty="0">
                <a:solidFill>
                  <a:schemeClr val="bg1"/>
                </a:solidFill>
                <a:latin typeface="Arial" panose="020B0604020202020204" pitchFamily="34" charset="0"/>
                <a:ea typeface="微软雅黑" panose="020B0503020204020204" charset="-122"/>
                <a:cs typeface="Montserrat Black"/>
              </a:rPr>
              <a:t>6</a:t>
            </a:r>
            <a:endParaRPr lang="en-US" sz="1400" spc="60" dirty="0">
              <a:solidFill>
                <a:schemeClr val="bg1"/>
              </a:solidFill>
              <a:latin typeface="Arial" panose="020B0604020202020204" pitchFamily="34" charset="0"/>
              <a:ea typeface="微软雅黑" panose="020B0503020204020204" charset="-122"/>
              <a:cs typeface="Montserrat Black"/>
            </a:endParaRPr>
          </a:p>
        </p:txBody>
      </p:sp>
      <p:pic>
        <p:nvPicPr>
          <p:cNvPr id="2" name="图片 1" descr="C:\Users\wlv_ada\Desktop\基尔图库\女王母亲参加学校启动仪式.jpg女王母亲参加学校启动仪式"/>
          <p:cNvPicPr preferRelativeResize="0">
            <a:picLocks noChangeAspect="1"/>
          </p:cNvPicPr>
          <p:nvPr>
            <p:custDataLst>
              <p:tags r:id="rId21"/>
            </p:custDataLst>
          </p:nvPr>
        </p:nvPicPr>
        <p:blipFill rotWithShape="1">
          <a:blip r:embed="rId22"/>
          <a:srcRect/>
          <a:stretch>
            <a:fillRect/>
          </a:stretch>
        </p:blipFill>
        <p:spPr>
          <a:xfrm>
            <a:off x="2557145" y="3129280"/>
            <a:ext cx="1736725" cy="1257300"/>
          </a:xfrm>
          <a:custGeom>
            <a:avLst/>
            <a:gdLst/>
            <a:ahLst/>
            <a:cxnLst>
              <a:cxn ang="3">
                <a:pos x="hc" y="t"/>
              </a:cxn>
              <a:cxn ang="cd2">
                <a:pos x="l" y="vc"/>
              </a:cxn>
              <a:cxn ang="cd4">
                <a:pos x="hc" y="b"/>
              </a:cxn>
              <a:cxn ang="0">
                <a:pos x="r" y="vc"/>
              </a:cxn>
            </a:cxnLst>
            <a:rect l="l" t="t" r="r" b="b"/>
            <a:pathLst>
              <a:path w="5520" h="2640">
                <a:moveTo>
                  <a:pt x="0" y="0"/>
                </a:moveTo>
                <a:lnTo>
                  <a:pt x="5520" y="0"/>
                </a:lnTo>
                <a:lnTo>
                  <a:pt x="5520" y="2640"/>
                </a:lnTo>
                <a:lnTo>
                  <a:pt x="0" y="2640"/>
                </a:lnTo>
                <a:lnTo>
                  <a:pt x="0" y="0"/>
                </a:lnTo>
                <a:close/>
              </a:path>
            </a:pathLst>
          </a:custGeom>
          <a:blipFill rotWithShape="1">
            <a:blip r:embed="rId23"/>
            <a:stretch>
              <a:fillRect/>
            </a:stretch>
          </a:blipFill>
        </p:spPr>
      </p:pic>
      <p:pic>
        <p:nvPicPr>
          <p:cNvPr id="5" name="图片 4" descr="C:\Users\wlv_ada\Desktop\基尔图库\building-keele-hall-960x640.jpgbuilding-keele-hall-960x640"/>
          <p:cNvPicPr preferRelativeResize="0">
            <a:picLocks noChangeAspect="1"/>
          </p:cNvPicPr>
          <p:nvPr>
            <p:custDataLst>
              <p:tags r:id="rId24"/>
            </p:custDataLst>
          </p:nvPr>
        </p:nvPicPr>
        <p:blipFill rotWithShape="1">
          <a:blip r:embed="rId1"/>
          <a:srcRect/>
          <a:stretch>
            <a:fillRect/>
          </a:stretch>
        </p:blipFill>
        <p:spPr>
          <a:xfrm>
            <a:off x="457213" y="3134392"/>
            <a:ext cx="1885950" cy="1247140"/>
          </a:xfrm>
          <a:custGeom>
            <a:avLst/>
            <a:gdLst/>
            <a:ahLst/>
            <a:cxnLst>
              <a:cxn ang="3">
                <a:pos x="hc" y="t"/>
              </a:cxn>
              <a:cxn ang="cd2">
                <a:pos x="l" y="vc"/>
              </a:cxn>
              <a:cxn ang="cd4">
                <a:pos x="hc" y="b"/>
              </a:cxn>
              <a:cxn ang="0">
                <a:pos x="r" y="vc"/>
              </a:cxn>
            </a:cxnLst>
            <a:rect l="l" t="t" r="r" b="b"/>
            <a:pathLst>
              <a:path w="5520" h="2640">
                <a:moveTo>
                  <a:pt x="0" y="0"/>
                </a:moveTo>
                <a:lnTo>
                  <a:pt x="5520" y="0"/>
                </a:lnTo>
                <a:lnTo>
                  <a:pt x="5520" y="2640"/>
                </a:lnTo>
                <a:lnTo>
                  <a:pt x="0" y="2640"/>
                </a:lnTo>
                <a:lnTo>
                  <a:pt x="0" y="0"/>
                </a:lnTo>
                <a:close/>
              </a:path>
            </a:pathLst>
          </a:custGeom>
          <a:blipFill rotWithShape="1">
            <a:blip r:embed="rId25"/>
            <a:stretch>
              <a:fillRect/>
            </a:stretch>
          </a:blipFill>
        </p:spPr>
      </p:pic>
      <p:pic>
        <p:nvPicPr>
          <p:cNvPr id="4" name="图片 3" descr="C:\Users\wlv_ada\Desktop\lord-lindsay-brief-history-960x640.jpglord-lindsay-brief-history-960x640"/>
          <p:cNvPicPr preferRelativeResize="0">
            <a:picLocks noChangeAspect="1"/>
          </p:cNvPicPr>
          <p:nvPr>
            <p:custDataLst>
              <p:tags r:id="rId26"/>
            </p:custDataLst>
          </p:nvPr>
        </p:nvPicPr>
        <p:blipFill rotWithShape="1">
          <a:blip r:embed="rId27"/>
          <a:srcRect/>
          <a:stretch>
            <a:fillRect/>
          </a:stretch>
        </p:blipFill>
        <p:spPr>
          <a:xfrm>
            <a:off x="4485018" y="3129307"/>
            <a:ext cx="1885950" cy="1257310"/>
          </a:xfrm>
          <a:custGeom>
            <a:avLst/>
            <a:gdLst/>
            <a:ahLst/>
            <a:cxnLst>
              <a:cxn ang="3">
                <a:pos x="hc" y="t"/>
              </a:cxn>
              <a:cxn ang="cd2">
                <a:pos x="l" y="vc"/>
              </a:cxn>
              <a:cxn ang="cd4">
                <a:pos x="hc" y="b"/>
              </a:cxn>
              <a:cxn ang="0">
                <a:pos x="r" y="vc"/>
              </a:cxn>
            </a:cxnLst>
            <a:rect l="l" t="t" r="r" b="b"/>
            <a:pathLst>
              <a:path w="5520" h="2640">
                <a:moveTo>
                  <a:pt x="0" y="0"/>
                </a:moveTo>
                <a:lnTo>
                  <a:pt x="5520" y="0"/>
                </a:lnTo>
                <a:lnTo>
                  <a:pt x="5520" y="2640"/>
                </a:lnTo>
                <a:lnTo>
                  <a:pt x="0" y="2640"/>
                </a:lnTo>
                <a:lnTo>
                  <a:pt x="0" y="0"/>
                </a:lnTo>
                <a:close/>
              </a:path>
            </a:pathLst>
          </a:custGeom>
          <a:blipFill rotWithShape="1">
            <a:blip r:embed="rId28"/>
            <a:stretch>
              <a:fillRect/>
            </a:stretch>
          </a:blipFill>
        </p:spPr>
      </p:pic>
      <p:pic>
        <p:nvPicPr>
          <p:cNvPr id="6" name="图片 5" descr="C:\Users\wlv_ada\Desktop\图片1(1).jpg图片1(1)"/>
          <p:cNvPicPr>
            <a:picLocks noChangeAspect="1"/>
          </p:cNvPicPr>
          <p:nvPr>
            <p:custDataLst>
              <p:tags r:id="rId29"/>
            </p:custDataLst>
          </p:nvPr>
        </p:nvPicPr>
        <p:blipFill>
          <a:blip r:embed="rId30"/>
          <a:srcRect/>
          <a:stretch>
            <a:fillRect/>
          </a:stretch>
        </p:blipFill>
        <p:spPr>
          <a:xfrm>
            <a:off x="6580505" y="3129280"/>
            <a:ext cx="2106295" cy="1257935"/>
          </a:xfrm>
          <a:prstGeom prst="rect">
            <a:avLst/>
          </a:prstGeom>
        </p:spPr>
      </p:pic>
    </p:spTree>
    <p:custDataLst>
      <p:tags r:id="rId31"/>
    </p:custDataLst>
  </p:cSld>
  <p:clrMapOvr>
    <a:masterClrMapping/>
  </p:clrMapOvr>
  <p:transition spd="med">
    <p:fade thruBlk="1"/>
  </p:transition>
</p:sld>
</file>

<file path=ppt/tags/tag1.xml><?xml version="1.0" encoding="utf-8"?>
<p:tagLst xmlns:p="http://schemas.openxmlformats.org/presentationml/2006/main">
  <p:tag name="KSO_WM_FULL_TEXT_BEAUTIFY_COPY_ID" val="2"/>
</p:tagLst>
</file>

<file path=ppt/tags/tag10.xml><?xml version="1.0" encoding="utf-8"?>
<p:tagLst xmlns:p="http://schemas.openxmlformats.org/presentationml/2006/main">
  <p:tag name="KSO_WM_SLIDE_ID" val="diagram20207869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540"/>
  <p:tag name="KSO_WM_SLIDE_POSITION" val="0*0"/>
  <p:tag name="KSO_WM_TAG_VERSION" val="1.0"/>
  <p:tag name="KSO_WM_BEAUTIFY_FLAG" val="#wm#"/>
  <p:tag name="KSO_WM_TEMPLATE_CATEGORY" val="diagram"/>
  <p:tag name="KSO_WM_TEMPLATE_INDEX" val="20207869"/>
  <p:tag name="KSO_WM_SLIDE_LAYOUT" val="a_d_f"/>
  <p:tag name="KSO_WM_SLIDE_LAYOUT_CNT" val="1_1_1"/>
  <p:tag name="KSO_WM_TEMPLATE_MASTER_TYPE" val="0"/>
  <p:tag name="KSO_WM_TEMPLATE_COLOR_TYPE" val="1"/>
  <p:tag name="KSO_WM_SLIDE_CAN_ADD_NAVIGATION" val="1"/>
  <p:tag name="KSO_WM_SLIDE_BACKGROUND" val="[&quot;leftRight&quot;]"/>
  <p:tag name="KSO_WM_SLIDE_RATIO" val="1.777778"/>
  <p:tag name="KSO_WM_CHIP_INFOS" val="{&quot;layout_type&quot;:&quot;leftright&quot;,&quot;tags&quot;:{&quot;style&quot;:[&quot;商务&quot;,&quot;简约&quot;,&quot;文艺清新&quot;,&quot;中国风&quot;,&quot;卡通&quot;,&quot;欧美风&quot;,&quot;黑板风&quot;,&quot;渐变风&quot;,&quot;党政风&quot;]},&quot;slide_type&quot;:[&quot;text&quot;],&quot;aspect_ratio&quot;:&quot;16:9&quot;}"/>
  <p:tag name="KSO_WM_SLIDE_LAYOUT_INFO" val="{&quot;direction&quot;:1,&quot;id&quot;:&quot;2020-06-21T08:44:51&quot;,&quot;maxSize&quot;:{&quot;size1&quot;:47.5},&quot;minSize&quot;:{&quot;size1&quot;:47.5},&quot;normalSize&quot;:{&quot;size1&quot;:47.5},&quot;subLayout&quot;:[{&quot;backgroundInfo&quot;:[{&quot;bottom&quot;:0,&quot;bottomAbs&quot;:false,&quot;left&quot;:0,&quot;leftAbs&quot;:false,&quot;right&quot;:0,&quot;rightAbs&quot;:false,&quot;top&quot;:0,&quot;topAbs&quot;:false,&quot;type&quot;:&quot;leftRight&quot;}],&quot;id&quot;:&quot;2020-06-21T08:44:51&quot;,&quot;maxSize&quot;:{&quot;size1&quot;:39.99961369300123},&quot;minSize&quot;:{&quot;size1&quot;:24.399613693001232},&quot;normalSize&quot;:{&quot;size1&quot;:27.801868966647582},&quot;subLayout&quot;:[{&quot;id&quot;:&quot;2020-06-21T08:44:51&quot;,&quot;margin&quot;:{&quot;bottom&quot;:0.84700000286102295,&quot;left&quot;:1.6929999589920044,&quot;right&quot;:1.6929999589920044,&quot;top&quot;:2.1170001029968262},&quot;type&quot;:0},{&quot;id&quot;:&quot;2020-06-21T08:44:51&quot;,&quot;margin&quot;:{&quot;bottom&quot;:2.1170001029968262,&quot;left&quot;:1.6929999589920044,&quot;right&quot;:1.6929999589920044,&quot;top&quot;:0},&quot;type&quot;:0}],&quot;type&quot;:0},{&quot;id&quot;:&quot;2020-06-21T08:44:51&quot;,&quot;margin&quot;:{&quot;bottom&quot;:2.1170001029968262,&quot;left&quot;:1.6929999589920044,&quot;right&quot;:1.6929999589920044,&quot;top&quot;:2.1170001029968262},&quot;type&quot;:0}],&quot;type&quot;:0}"/>
  <p:tag name="KSO_WM_CHIP_FILLPROP" val="[[{&quot;fill_id&quot;:&quot;4e00d7b9d9bc4fb585f3491bf1850796&quot;,&quot;fill_align&quot;:&quot;cm&quot;,&quot;text_align&quot;:&quot;lm&quot;,&quot;text_direction&quot;:&quot;horizontal&quot;,&quot;chip_types&quot;:[&quot;diagram&quot;,&quot;pictext&quot;,&quot;text&quot;,&quot;picture&quot;,&quot;chart&quot;,&quot;table&quot;,&quot;video&quot;],&quot;support_features&quot;:[&quot;collage&quot;,&quot;carousel&quot;,&quot;creativecrop&quot;]},{&quot;fill_id&quot;:&quot;d787edc8c72f48f2b51836fe195a3eda&quot;,&quot;fill_align&quot;:&quot;lb&quot;,&quot;text_align&quot;:&quot;lb&quot;,&quot;text_direction&quot;:&quot;horizontal&quot;,&quot;chip_types&quot;:[&quot;text&quot;,&quot;header&quot;]},{&quot;fill_id&quot;:&quot;244c4b96b97e47be9eb5db9ae37a3557&quot;,&quot;fill_align&quot;:&quot;lt&quot;,&quot;text_align&quot;:&quot;lt&quot;,&quot;text_direction&quot;:&quot;horizontal&quot;,&quot;chip_types&quot;:[&quot;diagram&quot;,&quot;pictext&quot;,&quot;text&quot;,&quot;picture&quot;,&quot;chart&quot;,&quot;table&quot;,&quot;video&quot;]}]]"/>
  <p:tag name="KSO_WM_CHIP_XID" val="5eecadc7a758c1ec0b7089f9"/>
  <p:tag name="KSO_WM_CHIP_GROUPID" val="5eecadc7a758c1ec0b7089f8"/>
  <p:tag name="KSO_WM_SLIDE_BK_DARK_LIGHT" val="2"/>
  <p:tag name="KSO_WM_SLIDE_BACKGROUND_TYPE" val="leftRight"/>
  <p:tag name="KSO_WM_SLIDE_SUPPORT_FEATURE_TYPE" val="7"/>
  <p:tag name="KSO_WM_TEMPLATE_ASSEMBLE_XID" val="5eeead70a758c1ec0b709331"/>
  <p:tag name="KSO_WM_TEMPLATE_ASSEMBLE_GROUPID" val="5eeead70a758c1ec0b709331"/>
  <p:tag name="KSO_WM_FULL_TEXT_BEAUTIFY_COPY_ID" val="150995588"/>
</p:tagLst>
</file>

<file path=ppt/tags/tag100.xml><?xml version="1.0" encoding="utf-8"?>
<p:tagLst xmlns:p="http://schemas.openxmlformats.org/presentationml/2006/main">
  <p:tag name="KSO_WM_SLIDE_ID" val="diagram20208726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68*473"/>
  <p:tag name="KSO_WM_SLIDE_POSITION" val="48*36"/>
  <p:tag name="KSO_WM_TAG_VERSION" val="1.0"/>
  <p:tag name="KSO_WM_BEAUTIFY_FLAG" val="#wm#"/>
  <p:tag name="KSO_WM_TEMPLATE_CATEGORY" val="diagram"/>
  <p:tag name="KSO_WM_TEMPLATE_INDEX" val="20208726"/>
  <p:tag name="KSO_WM_SLIDE_LAYOUT" val="a_d"/>
  <p:tag name="KSO_WM_SLIDE_LAYOUT_CNT" val="1_1"/>
  <p:tag name="KSO_WM_TEMPLATE_MASTER_TYPE" val="0"/>
  <p:tag name="KSO_WM_TEMPLATE_COLOR_TYPE" val="1"/>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lm&quot;,&quot;text_direction&quot;:&quot;horizontal&quot;,&quot;support_big_font&quot;:true,&quot;picture_toward&quot;:0,&quot;picture_dockside&quot;:[],&quot;fill_id&quot;:&quot;fd2aa0c658d24d49b39a205f095b05d5&quot;,&quot;fill_align&quot;:&quot;cm&quot;,&quot;chip_types&quot;:[&quot;text&quot;]}],[{&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cm&quot;,&quot;text_direction&quot;:&quot;horizontal&quot;,&quot;support_features&quot;:[&quot;collage&quot;,&quot;carousel&quot;],&quot;support_big_font&quot;:false,&quot;picture_toward&quot;:0,&quot;picture_dockside&quot;:[],&quot;fill_id&quot;:&quot;fd2aa0c658d24d49b39a205f095b05d5&quot;,&quot;fill_align&quot;:&quot;cm&quot;,&quot;chip_types&quot;:[&quot;diagram&quot;,&quot;pictext&quot;,&quot;picture&quot;,&quot;chart&quot;,&quot;table&quot;,&quot;video&quot;]}]]"/>
  <p:tag name="KSO_WM_CHIP_GROUPID" val="5ef16cf55bb2a422ac9a2b39"/>
  <p:tag name="KSO_WM_CHIP_XID" val="5ef16cf55bb2a422ac9a2b3a"/>
  <p:tag name="FIXED_XID_TMP" val="5f5ee1ca4d6848d78f644aec"/>
  <p:tag name="KSO_WM_CHIP_DECFILLPROP" val="[]"/>
  <p:tag name="KSO_WM_SLIDE_BK_DARK_LIGHT" val="2"/>
  <p:tag name="KSO_WM_SLIDE_BACKGROUND_TYPE" val="general"/>
  <p:tag name="KSO_WM_SLIDE_SUPPORT_FEATURE_TYPE" val="3"/>
  <p:tag name="KSO_WM_TEMPLATE_ASSEMBLE_XID" val="5fd0a6131fa9d42129dcde16"/>
  <p:tag name="KSO_WM_TEMPLATE_ASSEMBLE_GROUPID" val="5fd0a6131fa9d42129dcde16"/>
  <p:tag name="KSO_WM_SLIDE_LAYOUT_INFO" val="{&quot;id&quot;:&quot;2020-12-09T18:25:24&quot;,&quot;maxSize&quot;:{&quot;size1&quot;:39.899999999999999},&quot;minSize&quot;:{&quot;size1&quot;:37.799999999999997},&quot;normalSize&quot;:{&quot;size1&quot;:37.800185185185185},&quot;subLayout&quot;:[{&quot;id&quot;:&quot;2020-12-09T18:25:24&quot;,&quot;margin&quot;:{&quot;bottom&quot;:1.8700000047683716,&quot;left&quot;:5.5029997825622559,&quot;right&quot;:5.4679999351501465,&quot;top&quot;:2.7869999408721924},&quot;type&quot;:0},{&quot;id&quot;:&quot;2020-12-09T18:25:24&quot;,&quot;margin&quot;:{&quot;bottom&quot;:2.9630000591278076,&quot;left&quot;:5.5029997825622559,&quot;right&quot;:5.4679999351501465,&quot;top&quot;:0},&quot;type&quot;:0}],&quot;type&quot;:0}"/>
  <p:tag name="KSO_WM_FULL_TEXT_BEAUTIFY_COPY_ID" val="150995579"/>
</p:tagLst>
</file>

<file path=ppt/tags/tag101.xml><?xml version="1.0" encoding="utf-8"?>
<p:tagLst xmlns:p="http://schemas.openxmlformats.org/presentationml/2006/main">
  <p:tag name="KSO_WM_UNIT_TABLE_BEAUTIFY" val="smartTable{6b34f2b1-71cc-4788-9bfe-7f7687076ccf}"/>
  <p:tag name="TABLE_ENDDRAG_ORIGIN_RECT" val="582*308"/>
  <p:tag name="TABLE_ENDDRAG_RECT" val="61*46*582*308"/>
</p:tagLst>
</file>

<file path=ppt/tags/tag102.xml><?xml version="1.0" encoding="utf-8"?>
<p:tagLst xmlns:p="http://schemas.openxmlformats.org/presentationml/2006/main">
  <p:tag name="KSO_WM_SLIDE_ID" val="diagram20208726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68*473"/>
  <p:tag name="KSO_WM_SLIDE_POSITION" val="48*36"/>
  <p:tag name="KSO_WM_TAG_VERSION" val="1.0"/>
  <p:tag name="KSO_WM_BEAUTIFY_FLAG" val="#wm#"/>
  <p:tag name="KSO_WM_TEMPLATE_CATEGORY" val="diagram"/>
  <p:tag name="KSO_WM_TEMPLATE_INDEX" val="20208726"/>
  <p:tag name="KSO_WM_SLIDE_LAYOUT" val="a_d"/>
  <p:tag name="KSO_WM_SLIDE_LAYOUT_CNT" val="1_1"/>
  <p:tag name="KSO_WM_TEMPLATE_MASTER_TYPE" val="0"/>
  <p:tag name="KSO_WM_TEMPLATE_COLOR_TYPE" val="1"/>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lm&quot;,&quot;text_direction&quot;:&quot;horizontal&quot;,&quot;support_big_font&quot;:true,&quot;picture_toward&quot;:0,&quot;picture_dockside&quot;:[],&quot;fill_id&quot;:&quot;fd2aa0c658d24d49b39a205f095b05d5&quot;,&quot;fill_align&quot;:&quot;cm&quot;,&quot;chip_types&quot;:[&quot;text&quot;]}],[{&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cm&quot;,&quot;text_direction&quot;:&quot;horizontal&quot;,&quot;support_features&quot;:[&quot;collage&quot;,&quot;carousel&quot;],&quot;support_big_font&quot;:false,&quot;picture_toward&quot;:0,&quot;picture_dockside&quot;:[],&quot;fill_id&quot;:&quot;fd2aa0c658d24d49b39a205f095b05d5&quot;,&quot;fill_align&quot;:&quot;cm&quot;,&quot;chip_types&quot;:[&quot;diagram&quot;,&quot;pictext&quot;,&quot;picture&quot;,&quot;chart&quot;,&quot;table&quot;,&quot;video&quot;]}]]"/>
  <p:tag name="KSO_WM_CHIP_GROUPID" val="5ef16cf55bb2a422ac9a2b39"/>
  <p:tag name="KSO_WM_CHIP_XID" val="5ef16cf55bb2a422ac9a2b3a"/>
  <p:tag name="FIXED_XID_TMP" val="5f5ee1ca4d6848d78f644aec"/>
  <p:tag name="KSO_WM_CHIP_DECFILLPROP" val="[]"/>
  <p:tag name="KSO_WM_SLIDE_BK_DARK_LIGHT" val="2"/>
  <p:tag name="KSO_WM_SLIDE_BACKGROUND_TYPE" val="general"/>
  <p:tag name="KSO_WM_SLIDE_SUPPORT_FEATURE_TYPE" val="3"/>
  <p:tag name="KSO_WM_TEMPLATE_ASSEMBLE_XID" val="5fd0a6131fa9d42129dcde16"/>
  <p:tag name="KSO_WM_TEMPLATE_ASSEMBLE_GROUPID" val="5fd0a6131fa9d42129dcde16"/>
  <p:tag name="KSO_WM_SLIDE_LAYOUT_INFO" val="{&quot;id&quot;:&quot;2020-12-09T18:25:24&quot;,&quot;maxSize&quot;:{&quot;size1&quot;:39.899999999999999},&quot;minSize&quot;:{&quot;size1&quot;:37.799999999999997},&quot;normalSize&quot;:{&quot;size1&quot;:37.800185185185185},&quot;subLayout&quot;:[{&quot;id&quot;:&quot;2020-12-09T18:25:24&quot;,&quot;margin&quot;:{&quot;bottom&quot;:1.8700000047683716,&quot;left&quot;:5.5029997825622559,&quot;right&quot;:5.4679999351501465,&quot;top&quot;:2.7869999408721924},&quot;type&quot;:0},{&quot;id&quot;:&quot;2020-12-09T18:25:24&quot;,&quot;margin&quot;:{&quot;bottom&quot;:2.9630000591278076,&quot;left&quot;:5.5029997825622559,&quot;right&quot;:5.4679999351501465,&quot;top&quot;:0},&quot;type&quot;:0}],&quot;type&quot;:0}"/>
  <p:tag name="KSO_WM_FULL_TEXT_BEAUTIFY_COPY_ID" val="150995579"/>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8726_1*i*6"/>
  <p:tag name="KSO_WM_TEMPLATE_CATEGORY" val="diagram"/>
  <p:tag name="KSO_WM_TEMPLATE_INDEX" val="20208726"/>
  <p:tag name="KSO_WM_UNIT_LAYERLEVEL" val="1"/>
  <p:tag name="KSO_WM_TAG_VERSION" val="1.0"/>
  <p:tag name="KSO_WM_BEAUTIFY_FLAG" val="#wm#"/>
  <p:tag name="KSO_WM_UNIT_BLOCK" val="0"/>
  <p:tag name="KSO_WM_UNIT_SM_LIMIT_TYPE" val="2"/>
  <p:tag name="KSO_WM_UNIT_DEC_AREA_ID" val="297b1706485049aa80dff42074fe957c"/>
  <p:tag name="KSO_WM_UNIT_DECORATE_INFO" val="{&quot;DecorateInfoH&quot;:{&quot;IsAbs&quot;:true},&quot;DecorateInfoW&quot;:{&quot;IsAbs&quot;:true},&quot;DecorateInfoX&quot;:{&quot;IsAbs&quot;:true,&quot;Pos&quot;:1},&quot;DecorateInfoY&quot;:{&quot;IsAbs&quot;:true,&quot;Pos&quot;:1},&quot;ReferentInfo&quot;:{&quot;Id&quot;:&quot;f46aaad90d934b9eb4f5692809e70d69&quot;,&quot;X&quot;:{&quot;Pos&quot;:1},&quot;Y&quot;:{&quot;Pos&quot;:1}},&quot;whChangeMode&quot;:0}"/>
  <p:tag name="KSO_WM_CHIP_GROUPID" val="5ef16cf55bb2a422ac9a2b39"/>
  <p:tag name="KSO_WM_CHIP_XID" val="5ef16cf55bb2a422ac9a2b3a"/>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152"/>
  <p:tag name="KSO_WM_TEMPLATE_ASSEMBLE_XID" val="5fd0a6131fa9d42129dcde16"/>
  <p:tag name="KSO_WM_TEMPLATE_ASSEMBLE_GROUPID" val="5fd0a6131fa9d42129dcde16"/>
  <p:tag name="KSO_WM_FULL_TEXT_BEAUTIFY_COPY_ID" val="35"/>
</p:tagLst>
</file>

<file path=ppt/tags/tag104.xml><?xml version="1.0" encoding="utf-8"?>
<p:tagLst xmlns:p="http://schemas.openxmlformats.org/presentationml/2006/main">
  <p:tag name="KSO_WM_SLIDE_ID" val="diagram20208726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68*473"/>
  <p:tag name="KSO_WM_SLIDE_POSITION" val="48*36"/>
  <p:tag name="KSO_WM_TAG_VERSION" val="1.0"/>
  <p:tag name="KSO_WM_BEAUTIFY_FLAG" val="#wm#"/>
  <p:tag name="KSO_WM_TEMPLATE_CATEGORY" val="diagram"/>
  <p:tag name="KSO_WM_TEMPLATE_INDEX" val="20208726"/>
  <p:tag name="KSO_WM_SLIDE_LAYOUT" val="a_d"/>
  <p:tag name="KSO_WM_SLIDE_LAYOUT_CNT" val="1_1"/>
  <p:tag name="KSO_WM_TEMPLATE_MASTER_TYPE" val="0"/>
  <p:tag name="KSO_WM_TEMPLATE_COLOR_TYPE" val="1"/>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lm&quot;,&quot;text_direction&quot;:&quot;horizontal&quot;,&quot;support_big_font&quot;:true,&quot;picture_toward&quot;:0,&quot;picture_dockside&quot;:[],&quot;fill_id&quot;:&quot;fd2aa0c658d24d49b39a205f095b05d5&quot;,&quot;fill_align&quot;:&quot;cm&quot;,&quot;chip_types&quot;:[&quot;text&quot;]}],[{&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cm&quot;,&quot;text_direction&quot;:&quot;horizontal&quot;,&quot;support_features&quot;:[&quot;collage&quot;,&quot;carousel&quot;],&quot;support_big_font&quot;:false,&quot;picture_toward&quot;:0,&quot;picture_dockside&quot;:[],&quot;fill_id&quot;:&quot;fd2aa0c658d24d49b39a205f095b05d5&quot;,&quot;fill_align&quot;:&quot;cm&quot;,&quot;chip_types&quot;:[&quot;diagram&quot;,&quot;pictext&quot;,&quot;picture&quot;,&quot;chart&quot;,&quot;table&quot;,&quot;video&quot;]}]]"/>
  <p:tag name="KSO_WM_CHIP_GROUPID" val="5ef16cf55bb2a422ac9a2b39"/>
  <p:tag name="KSO_WM_CHIP_XID" val="5ef16cf55bb2a422ac9a2b3a"/>
  <p:tag name="FIXED_XID_TMP" val="5f5ee1ca4d6848d78f644aec"/>
  <p:tag name="KSO_WM_CHIP_DECFILLPROP" val="[]"/>
  <p:tag name="KSO_WM_SLIDE_BK_DARK_LIGHT" val="2"/>
  <p:tag name="KSO_WM_SLIDE_BACKGROUND_TYPE" val="general"/>
  <p:tag name="KSO_WM_SLIDE_SUPPORT_FEATURE_TYPE" val="3"/>
  <p:tag name="KSO_WM_TEMPLATE_ASSEMBLE_XID" val="5fd0a6131fa9d42129dcde16"/>
  <p:tag name="KSO_WM_TEMPLATE_ASSEMBLE_GROUPID" val="5fd0a6131fa9d42129dcde16"/>
  <p:tag name="KSO_WM_SLIDE_LAYOUT_INFO" val="{&quot;id&quot;:&quot;2020-12-09T18:25:24&quot;,&quot;maxSize&quot;:{&quot;size1&quot;:39.899999999999999},&quot;minSize&quot;:{&quot;size1&quot;:37.799999999999997},&quot;normalSize&quot;:{&quot;size1&quot;:37.800185185185185},&quot;subLayout&quot;:[{&quot;id&quot;:&quot;2020-12-09T18:25:24&quot;,&quot;margin&quot;:{&quot;bottom&quot;:1.8700000047683716,&quot;left&quot;:5.5029997825622559,&quot;right&quot;:5.4679999351501465,&quot;top&quot;:2.7869999408721924},&quot;type&quot;:0},{&quot;id&quot;:&quot;2020-12-09T18:25:24&quot;,&quot;margin&quot;:{&quot;bottom&quot;:2.9630000591278076,&quot;left&quot;:5.5029997825622559,&quot;right&quot;:5.4679999351501465,&quot;top&quot;:0},&quot;type&quot;:0}],&quot;type&quot;:0}"/>
  <p:tag name="KSO_WM_FULL_TEXT_BEAUTIFY_COPY_ID" val="150995579"/>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8726_1*i*6"/>
  <p:tag name="KSO_WM_TEMPLATE_CATEGORY" val="diagram"/>
  <p:tag name="KSO_WM_TEMPLATE_INDEX" val="20208726"/>
  <p:tag name="KSO_WM_UNIT_LAYERLEVEL" val="1"/>
  <p:tag name="KSO_WM_TAG_VERSION" val="1.0"/>
  <p:tag name="KSO_WM_BEAUTIFY_FLAG" val="#wm#"/>
  <p:tag name="KSO_WM_UNIT_BLOCK" val="0"/>
  <p:tag name="KSO_WM_UNIT_SM_LIMIT_TYPE" val="2"/>
  <p:tag name="KSO_WM_UNIT_DEC_AREA_ID" val="297b1706485049aa80dff42074fe957c"/>
  <p:tag name="KSO_WM_UNIT_DECORATE_INFO" val="{&quot;DecorateInfoH&quot;:{&quot;IsAbs&quot;:true},&quot;DecorateInfoW&quot;:{&quot;IsAbs&quot;:true},&quot;DecorateInfoX&quot;:{&quot;IsAbs&quot;:true,&quot;Pos&quot;:1},&quot;DecorateInfoY&quot;:{&quot;IsAbs&quot;:true,&quot;Pos&quot;:1},&quot;ReferentInfo&quot;:{&quot;Id&quot;:&quot;f46aaad90d934b9eb4f5692809e70d69&quot;,&quot;X&quot;:{&quot;Pos&quot;:1},&quot;Y&quot;:{&quot;Pos&quot;:1}},&quot;whChangeMode&quot;:0}"/>
  <p:tag name="KSO_WM_CHIP_GROUPID" val="5ef16cf55bb2a422ac9a2b39"/>
  <p:tag name="KSO_WM_CHIP_XID" val="5ef16cf55bb2a422ac9a2b3a"/>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152"/>
  <p:tag name="KSO_WM_TEMPLATE_ASSEMBLE_XID" val="5fd0a6131fa9d42129dcde16"/>
  <p:tag name="KSO_WM_TEMPLATE_ASSEMBLE_GROUPID" val="5fd0a6131fa9d42129dcde16"/>
  <p:tag name="KSO_WM_FULL_TEXT_BEAUTIFY_COPY_ID" val="35"/>
</p:tagLst>
</file>

<file path=ppt/tags/tag106.xml><?xml version="1.0" encoding="utf-8"?>
<p:tagLst xmlns:p="http://schemas.openxmlformats.org/presentationml/2006/main">
  <p:tag name="KSO_WM_SLIDE_ID" val="diagram20208726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68*473"/>
  <p:tag name="KSO_WM_SLIDE_POSITION" val="48*36"/>
  <p:tag name="KSO_WM_TAG_VERSION" val="1.0"/>
  <p:tag name="KSO_WM_BEAUTIFY_FLAG" val="#wm#"/>
  <p:tag name="KSO_WM_TEMPLATE_CATEGORY" val="diagram"/>
  <p:tag name="KSO_WM_TEMPLATE_INDEX" val="20208726"/>
  <p:tag name="KSO_WM_SLIDE_LAYOUT" val="a_d"/>
  <p:tag name="KSO_WM_SLIDE_LAYOUT_CNT" val="1_1"/>
  <p:tag name="KSO_WM_TEMPLATE_MASTER_TYPE" val="0"/>
  <p:tag name="KSO_WM_TEMPLATE_COLOR_TYPE" val="1"/>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lm&quot;,&quot;text_direction&quot;:&quot;horizontal&quot;,&quot;support_big_font&quot;:true,&quot;picture_toward&quot;:0,&quot;picture_dockside&quot;:[],&quot;fill_id&quot;:&quot;fd2aa0c658d24d49b39a205f095b05d5&quot;,&quot;fill_align&quot;:&quot;cm&quot;,&quot;chip_types&quot;:[&quot;text&quot;]}],[{&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cm&quot;,&quot;text_direction&quot;:&quot;horizontal&quot;,&quot;support_features&quot;:[&quot;collage&quot;,&quot;carousel&quot;],&quot;support_big_font&quot;:false,&quot;picture_toward&quot;:0,&quot;picture_dockside&quot;:[],&quot;fill_id&quot;:&quot;fd2aa0c658d24d49b39a205f095b05d5&quot;,&quot;fill_align&quot;:&quot;cm&quot;,&quot;chip_types&quot;:[&quot;diagram&quot;,&quot;pictext&quot;,&quot;picture&quot;,&quot;chart&quot;,&quot;table&quot;,&quot;video&quot;]}]]"/>
  <p:tag name="KSO_WM_CHIP_GROUPID" val="5ef16cf55bb2a422ac9a2b39"/>
  <p:tag name="KSO_WM_CHIP_XID" val="5ef16cf55bb2a422ac9a2b3a"/>
  <p:tag name="FIXED_XID_TMP" val="5f5ee1ca4d6848d78f644aec"/>
  <p:tag name="KSO_WM_CHIP_DECFILLPROP" val="[]"/>
  <p:tag name="KSO_WM_SLIDE_BK_DARK_LIGHT" val="2"/>
  <p:tag name="KSO_WM_SLIDE_BACKGROUND_TYPE" val="general"/>
  <p:tag name="KSO_WM_SLIDE_SUPPORT_FEATURE_TYPE" val="3"/>
  <p:tag name="KSO_WM_TEMPLATE_ASSEMBLE_XID" val="5fd0a6131fa9d42129dcde16"/>
  <p:tag name="KSO_WM_TEMPLATE_ASSEMBLE_GROUPID" val="5fd0a6131fa9d42129dcde16"/>
  <p:tag name="KSO_WM_SLIDE_LAYOUT_INFO" val="{&quot;id&quot;:&quot;2020-12-09T18:25:24&quot;,&quot;maxSize&quot;:{&quot;size1&quot;:39.899999999999999},&quot;minSize&quot;:{&quot;size1&quot;:37.799999999999997},&quot;normalSize&quot;:{&quot;size1&quot;:37.800185185185185},&quot;subLayout&quot;:[{&quot;id&quot;:&quot;2020-12-09T18:25:24&quot;,&quot;margin&quot;:{&quot;bottom&quot;:1.8700000047683716,&quot;left&quot;:5.5029997825622559,&quot;right&quot;:5.4679999351501465,&quot;top&quot;:2.7869999408721924},&quot;type&quot;:0},{&quot;id&quot;:&quot;2020-12-09T18:25:24&quot;,&quot;margin&quot;:{&quot;bottom&quot;:2.9630000591278076,&quot;left&quot;:5.5029997825622559,&quot;right&quot;:5.4679999351501465,&quot;top&quot;:0},&quot;type&quot;:0}],&quot;type&quot;:0}"/>
  <p:tag name="KSO_WM_FULL_TEXT_BEAUTIFY_COPY_ID" val="150995579"/>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8726_1*i*6"/>
  <p:tag name="KSO_WM_TEMPLATE_CATEGORY" val="diagram"/>
  <p:tag name="KSO_WM_TEMPLATE_INDEX" val="20208726"/>
  <p:tag name="KSO_WM_UNIT_LAYERLEVEL" val="1"/>
  <p:tag name="KSO_WM_TAG_VERSION" val="1.0"/>
  <p:tag name="KSO_WM_BEAUTIFY_FLAG" val="#wm#"/>
  <p:tag name="KSO_WM_UNIT_BLOCK" val="0"/>
  <p:tag name="KSO_WM_UNIT_SM_LIMIT_TYPE" val="2"/>
  <p:tag name="KSO_WM_UNIT_DEC_AREA_ID" val="297b1706485049aa80dff42074fe957c"/>
  <p:tag name="KSO_WM_UNIT_DECORATE_INFO" val="{&quot;DecorateInfoH&quot;:{&quot;IsAbs&quot;:true},&quot;DecorateInfoW&quot;:{&quot;IsAbs&quot;:true},&quot;DecorateInfoX&quot;:{&quot;IsAbs&quot;:true,&quot;Pos&quot;:1},&quot;DecorateInfoY&quot;:{&quot;IsAbs&quot;:true,&quot;Pos&quot;:1},&quot;ReferentInfo&quot;:{&quot;Id&quot;:&quot;f46aaad90d934b9eb4f5692809e70d69&quot;,&quot;X&quot;:{&quot;Pos&quot;:1},&quot;Y&quot;:{&quot;Pos&quot;:1}},&quot;whChangeMode&quot;:0}"/>
  <p:tag name="KSO_WM_CHIP_GROUPID" val="5ef16cf55bb2a422ac9a2b39"/>
  <p:tag name="KSO_WM_CHIP_XID" val="5ef16cf55bb2a422ac9a2b3a"/>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152"/>
  <p:tag name="KSO_WM_TEMPLATE_ASSEMBLE_XID" val="5fd0a6131fa9d42129dcde16"/>
  <p:tag name="KSO_WM_TEMPLATE_ASSEMBLE_GROUPID" val="5fd0a6131fa9d42129dcde16"/>
  <p:tag name="KSO_WM_FULL_TEXT_BEAUTIFY_COPY_ID" val="35"/>
</p:tagLst>
</file>

<file path=ppt/tags/tag108.xml><?xml version="1.0" encoding="utf-8"?>
<p:tagLst xmlns:p="http://schemas.openxmlformats.org/presentationml/2006/main">
  <p:tag name="KSO_WM_SLIDE_ID" val="diagram20208726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68*473"/>
  <p:tag name="KSO_WM_SLIDE_POSITION" val="48*36"/>
  <p:tag name="KSO_WM_TAG_VERSION" val="1.0"/>
  <p:tag name="KSO_WM_BEAUTIFY_FLAG" val="#wm#"/>
  <p:tag name="KSO_WM_TEMPLATE_CATEGORY" val="diagram"/>
  <p:tag name="KSO_WM_TEMPLATE_INDEX" val="20208726"/>
  <p:tag name="KSO_WM_SLIDE_LAYOUT" val="a_d"/>
  <p:tag name="KSO_WM_SLIDE_LAYOUT_CNT" val="1_1"/>
  <p:tag name="KSO_WM_TEMPLATE_MASTER_TYPE" val="0"/>
  <p:tag name="KSO_WM_TEMPLATE_COLOR_TYPE" val="1"/>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lm&quot;,&quot;text_direction&quot;:&quot;horizontal&quot;,&quot;support_big_font&quot;:true,&quot;picture_toward&quot;:0,&quot;picture_dockside&quot;:[],&quot;fill_id&quot;:&quot;fd2aa0c658d24d49b39a205f095b05d5&quot;,&quot;fill_align&quot;:&quot;cm&quot;,&quot;chip_types&quot;:[&quot;text&quot;]}],[{&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cm&quot;,&quot;text_direction&quot;:&quot;horizontal&quot;,&quot;support_features&quot;:[&quot;collage&quot;,&quot;carousel&quot;],&quot;support_big_font&quot;:false,&quot;picture_toward&quot;:0,&quot;picture_dockside&quot;:[],&quot;fill_id&quot;:&quot;fd2aa0c658d24d49b39a205f095b05d5&quot;,&quot;fill_align&quot;:&quot;cm&quot;,&quot;chip_types&quot;:[&quot;diagram&quot;,&quot;pictext&quot;,&quot;picture&quot;,&quot;chart&quot;,&quot;table&quot;,&quot;video&quot;]}]]"/>
  <p:tag name="KSO_WM_CHIP_GROUPID" val="5ef16cf55bb2a422ac9a2b39"/>
  <p:tag name="KSO_WM_CHIP_XID" val="5ef16cf55bb2a422ac9a2b3a"/>
  <p:tag name="FIXED_XID_TMP" val="5f5ee1ca4d6848d78f644aec"/>
  <p:tag name="KSO_WM_CHIP_DECFILLPROP" val="[]"/>
  <p:tag name="KSO_WM_SLIDE_BK_DARK_LIGHT" val="2"/>
  <p:tag name="KSO_WM_SLIDE_BACKGROUND_TYPE" val="general"/>
  <p:tag name="KSO_WM_SLIDE_SUPPORT_FEATURE_TYPE" val="3"/>
  <p:tag name="KSO_WM_TEMPLATE_ASSEMBLE_XID" val="5fd0a6131fa9d42129dcde16"/>
  <p:tag name="KSO_WM_TEMPLATE_ASSEMBLE_GROUPID" val="5fd0a6131fa9d42129dcde16"/>
  <p:tag name="KSO_WM_SLIDE_LAYOUT_INFO" val="{&quot;id&quot;:&quot;2020-12-09T18:25:24&quot;,&quot;maxSize&quot;:{&quot;size1&quot;:39.899999999999999},&quot;minSize&quot;:{&quot;size1&quot;:37.799999999999997},&quot;normalSize&quot;:{&quot;size1&quot;:37.800185185185185},&quot;subLayout&quot;:[{&quot;id&quot;:&quot;2020-12-09T18:25:24&quot;,&quot;margin&quot;:{&quot;bottom&quot;:1.8700000047683716,&quot;left&quot;:5.5029997825622559,&quot;right&quot;:5.4679999351501465,&quot;top&quot;:2.7869999408721924},&quot;type&quot;:0},{&quot;id&quot;:&quot;2020-12-09T18:25:24&quot;,&quot;margin&quot;:{&quot;bottom&quot;:2.9630000591278076,&quot;left&quot;:5.5029997825622559,&quot;right&quot;:5.4679999351501465,&quot;top&quot;:0},&quot;type&quot;:0}],&quot;type&quot;:0}"/>
  <p:tag name="KSO_WM_FULL_TEXT_BEAUTIFY_COPY_ID" val="150995579"/>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7869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07869"/>
  <p:tag name="KSO_WM_UNIT_VALUE" val="625"/>
  <p:tag name="KSO_WM_TEMPLATE_ASSEMBLE_XID" val="5eeead70a758c1ec0b709331"/>
  <p:tag name="KSO_WM_TEMPLATE_ASSEMBLE_GROUPID" val="5eeead70a758c1ec0b709331"/>
  <p:tag name="KSO_WM_FULL_TEXT_BEAUTIFY_COPY_ID" val="2"/>
</p:tagLst>
</file>

<file path=ppt/tags/tag11.xml><?xml version="1.0" encoding="utf-8"?>
<p:tagLst xmlns:p="http://schemas.openxmlformats.org/presentationml/2006/main">
  <p:tag name="KSO_WM_UNIT_ISCONTENTSTITLE" val="0"/>
  <p:tag name="KSO_WM_UNIT_ISNUMDGMTITLE" val="0"/>
  <p:tag name="KSO_WM_UNIT_NOCLEAR" val="0"/>
  <p:tag name="KSO_WM_UNIT_VALUE" val="27"/>
  <p:tag name="KSO_WM_UNIT_HIGHLIGHT" val="0"/>
  <p:tag name="KSO_WM_UNIT_COMPATIBLE" val="0"/>
  <p:tag name="KSO_WM_UNIT_DIAGRAM_ISNUMVISUAL" val="0"/>
  <p:tag name="KSO_WM_UNIT_DIAGRAM_ISREFERUNIT" val="0"/>
  <p:tag name="KSO_WM_UNIT_TYPE" val="a"/>
  <p:tag name="KSO_WM_UNIT_INDEX" val="1"/>
  <p:tag name="KSO_WM_UNIT_ID" val="diagram20213157_1*a*1"/>
  <p:tag name="KSO_WM_TEMPLATE_CATEGORY" val="diagram"/>
  <p:tag name="KSO_WM_TEMPLATE_INDEX" val="2021315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e21196207e6a44e7b246082eee2c017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620ca1b709fe40de977bd44677146f69"/>
  <p:tag name="KSO_WM_UNIT_TEXT_FILL_FORE_SCHEMECOLOR_INDEX_BRIGHTNESS" val="0"/>
  <p:tag name="KSO_WM_UNIT_TEXT_FILL_FORE_SCHEMECOLOR_INDEX" val="13"/>
  <p:tag name="KSO_WM_UNIT_TEXT_FILL_TYPE" val="1"/>
  <p:tag name="KSO_WM_TEMPLATE_ASSEMBLE_XID" val="5fd0c4641fa9d42129dd6b89"/>
  <p:tag name="KSO_WM_TEMPLATE_ASSEMBLE_GROUPID" val="5fd0c4641fa9d42129dd6b89"/>
  <p:tag name="KSO_WM_FULL_TEXT_BEAUTIFY_COPY_ID" val="3"/>
</p:tagLst>
</file>

<file path=ppt/tags/tag110.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diagram20207869_1*a*1"/>
  <p:tag name="KSO_WM_TEMPLATE_CATEGORY" val="diagram"/>
  <p:tag name="KSO_WM_TEMPLATE_INDEX" val="2020786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5f9ddd0afaea4332b363836843c09cc7"/>
  <p:tag name="KSO_WM_ASSEMBLE_CHIP_INDEX" val="992f80062a6346e4848e9ff66df63935"/>
  <p:tag name="KSO_WM_UNIT_TEXT_FILL_FORE_SCHEMECOLOR_INDEX_BRIGHTNESS" val="0"/>
  <p:tag name="KSO_WM_UNIT_TEXT_FILL_FORE_SCHEMECOLOR_INDEX" val="13"/>
  <p:tag name="KSO_WM_UNIT_TEXT_FILL_TYPE" val="1"/>
  <p:tag name="KSO_WM_TEMPLATE_ASSEMBLE_XID" val="5eeead70a758c1ec0b709331"/>
  <p:tag name="KSO_WM_TEMPLATE_ASSEMBLE_GROUPID" val="5eeead70a758c1ec0b709331"/>
  <p:tag name="KSO_WM_UNIT_SMARTLAYOUT_COMPRESS_INFO" val="{&#10;    &quot;id&quot;: &quot;2020-06-21T08:44:51&quot;,&#10;    &quot;max&quot;: 0,&#10;    &quot;parentMax&quot;: {&#10;        &quot;max&quot;: 13.779133858267713&#10;    },&#10;    &quot;topChanged&quot;: 0&#10;}&#10;"/>
  <p:tag name="KSO_WM_FULL_TEXT_BEAUTIFY_COPY_ID" val="4"/>
</p:tagLst>
</file>

<file path=ppt/tags/tag11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869_1*f*1"/>
  <p:tag name="KSO_WM_TEMPLATE_CATEGORY" val="diagram"/>
  <p:tag name="KSO_WM_TEMPLATE_INDEX" val="20207869"/>
  <p:tag name="KSO_WM_UNIT_LAYERLEVEL" val="1"/>
  <p:tag name="KSO_WM_TAG_VERSION" val="1.0"/>
  <p:tag name="KSO_WM_BEAUTIFY_FLAG" val="#wm#"/>
  <p:tag name="KSO_WM_UNIT_DEFAULT_FONT" val="14;20;2"/>
  <p:tag name="KSO_WM_UNIT_BLOCK" val="0"/>
  <p:tag name="KSO_WM_UNIT_VALUE" val="180"/>
  <p:tag name="KSO_WM_UNIT_SHOW_EDIT_AREA_INDICATION" val="1"/>
  <p:tag name="KSO_WM_CHIP_GROUPID" val="5e6b05596848fb12bee65ac8"/>
  <p:tag name="KSO_WM_CHIP_XID" val="5e6b05596848fb12bee65aca"/>
  <p:tag name="KSO_WM_UNIT_DEC_AREA_ID" val="67304ca58a794f889adb7a1483152750"/>
  <p:tag name="KSO_WM_ASSEMBLE_CHIP_INDEX" val="2508b0c2e7bb4f669d47dcdcbb806fd0"/>
  <p:tag name="KSO_WM_UNIT_SUPPORT_UNIT_TYPE" val="[&quot;l&quot;,&quot;m&quot;,&quot;n&quot;,&quot;o&quot;,&quot;p&quot;,&quot;q&quot;,&quot;r&quot;,&quot;δ&quot;,&quot;η&quot;,&quot;α&quot;,&quot;β&quot;,&quot;θ&quot;]"/>
  <p:tag name="KSO_WM_UNIT_TEXT_FILL_FORE_SCHEMECOLOR_INDEX_BRIGHTNESS" val="0.25"/>
  <p:tag name="KSO_WM_UNIT_TEXT_FILL_FORE_SCHEMECOLOR_INDEX" val="13"/>
  <p:tag name="KSO_WM_UNIT_TEXT_FILL_TYPE" val="1"/>
  <p:tag name="KSO_WM_TEMPLATE_ASSEMBLE_XID" val="5eeead70a758c1ec0b709331"/>
  <p:tag name="KSO_WM_TEMPLATE_ASSEMBLE_GROUPID" val="5eeead70a758c1ec0b709331"/>
  <p:tag name="KSO_WM_FULL_TEXT_BEAUTIFY_COPY_ID" val="11"/>
</p:tagLst>
</file>

<file path=ppt/tags/tag112.xml><?xml version="1.0" encoding="utf-8"?>
<p:tagLst xmlns:p="http://schemas.openxmlformats.org/presentationml/2006/main">
  <p:tag name="KSO_WM_UNIT_PLACING_PICTURE_USER_VIEWPORT" val="{&quot;height&quot;:7296,&quot;width&quot;:10260}"/>
  <p:tag name="KSO_WM_FULL_TEXT_BEAUTIFY_COPY_ID" val="3"/>
</p:tagLst>
</file>

<file path=ppt/tags/tag113.xml><?xml version="1.0" encoding="utf-8"?>
<p:tagLst xmlns:p="http://schemas.openxmlformats.org/presentationml/2006/main">
  <p:tag name="KSO_WM_SLIDE_ID" val="diagram20207869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540"/>
  <p:tag name="KSO_WM_SLIDE_POSITION" val="0*0"/>
  <p:tag name="KSO_WM_TAG_VERSION" val="1.0"/>
  <p:tag name="KSO_WM_BEAUTIFY_FLAG" val="#wm#"/>
  <p:tag name="KSO_WM_TEMPLATE_CATEGORY" val="diagram"/>
  <p:tag name="KSO_WM_TEMPLATE_INDEX" val="20207869"/>
  <p:tag name="KSO_WM_SLIDE_LAYOUT" val="a_d_f"/>
  <p:tag name="KSO_WM_SLIDE_LAYOUT_CNT" val="1_1_1"/>
  <p:tag name="KSO_WM_TEMPLATE_MASTER_TYPE" val="0"/>
  <p:tag name="KSO_WM_TEMPLATE_COLOR_TYPE" val="1"/>
  <p:tag name="KSO_WM_SLIDE_CAN_ADD_NAVIGATION" val="1"/>
  <p:tag name="KSO_WM_SLIDE_BACKGROUND" val="[&quot;leftRight&quot;]"/>
  <p:tag name="KSO_WM_SLIDE_RATIO" val="1.777778"/>
  <p:tag name="KSO_WM_CHIP_INFOS" val="{&quot;layout_type&quot;:&quot;leftright&quot;,&quot;tags&quot;:{&quot;style&quot;:[&quot;商务&quot;,&quot;简约&quot;,&quot;文艺清新&quot;,&quot;中国风&quot;,&quot;卡通&quot;,&quot;欧美风&quot;,&quot;黑板风&quot;,&quot;渐变风&quot;,&quot;党政风&quot;]},&quot;slide_type&quot;:[&quot;text&quot;],&quot;aspect_ratio&quot;:&quot;16:9&quot;}"/>
  <p:tag name="KSO_WM_SLIDE_LAYOUT_INFO" val="{&quot;direction&quot;:1,&quot;id&quot;:&quot;2020-06-21T08:44:51&quot;,&quot;maxSize&quot;:{&quot;size1&quot;:47.5},&quot;minSize&quot;:{&quot;size1&quot;:47.5},&quot;normalSize&quot;:{&quot;size1&quot;:47.5},&quot;subLayout&quot;:[{&quot;backgroundInfo&quot;:[{&quot;bottom&quot;:0,&quot;bottomAbs&quot;:false,&quot;left&quot;:0,&quot;leftAbs&quot;:false,&quot;right&quot;:0,&quot;rightAbs&quot;:false,&quot;top&quot;:0,&quot;topAbs&quot;:false,&quot;type&quot;:&quot;leftRight&quot;}],&quot;id&quot;:&quot;2020-06-21T08:44:51&quot;,&quot;maxSize&quot;:{&quot;size1&quot;:39.99961369300123},&quot;minSize&quot;:{&quot;size1&quot;:24.399613693001232},&quot;normalSize&quot;:{&quot;size1&quot;:27.801868966647582},&quot;subLayout&quot;:[{&quot;id&quot;:&quot;2020-06-21T08:44:51&quot;,&quot;margin&quot;:{&quot;bottom&quot;:0.84700000286102295,&quot;left&quot;:1.6929999589920044,&quot;right&quot;:1.6929999589920044,&quot;top&quot;:2.1170001029968262},&quot;type&quot;:0},{&quot;id&quot;:&quot;2020-06-21T08:44:51&quot;,&quot;margin&quot;:{&quot;bottom&quot;:2.1170001029968262,&quot;left&quot;:1.6929999589920044,&quot;right&quot;:1.6929999589920044,&quot;top&quot;:0},&quot;type&quot;:0}],&quot;type&quot;:0},{&quot;id&quot;:&quot;2020-06-21T08:44:51&quot;,&quot;margin&quot;:{&quot;bottom&quot;:2.1170001029968262,&quot;left&quot;:1.6929999589920044,&quot;right&quot;:1.6929999589920044,&quot;top&quot;:2.1170001029968262},&quot;type&quot;:0}],&quot;type&quot;:0}"/>
  <p:tag name="KSO_WM_CHIP_FILLPROP" val="[[{&quot;fill_id&quot;:&quot;4e00d7b9d9bc4fb585f3491bf1850796&quot;,&quot;fill_align&quot;:&quot;cm&quot;,&quot;text_align&quot;:&quot;lm&quot;,&quot;text_direction&quot;:&quot;horizontal&quot;,&quot;chip_types&quot;:[&quot;diagram&quot;,&quot;pictext&quot;,&quot;text&quot;,&quot;picture&quot;,&quot;chart&quot;,&quot;table&quot;,&quot;video&quot;],&quot;support_features&quot;:[&quot;collage&quot;,&quot;carousel&quot;,&quot;creativecrop&quot;]},{&quot;fill_id&quot;:&quot;d787edc8c72f48f2b51836fe195a3eda&quot;,&quot;fill_align&quot;:&quot;lb&quot;,&quot;text_align&quot;:&quot;lb&quot;,&quot;text_direction&quot;:&quot;horizontal&quot;,&quot;chip_types&quot;:[&quot;text&quot;,&quot;header&quot;]},{&quot;fill_id&quot;:&quot;244c4b96b97e47be9eb5db9ae37a3557&quot;,&quot;fill_align&quot;:&quot;lt&quot;,&quot;text_align&quot;:&quot;lt&quot;,&quot;text_direction&quot;:&quot;horizontal&quot;,&quot;chip_types&quot;:[&quot;diagram&quot;,&quot;pictext&quot;,&quot;text&quot;,&quot;picture&quot;,&quot;chart&quot;,&quot;table&quot;,&quot;video&quot;]}]]"/>
  <p:tag name="KSO_WM_CHIP_XID" val="5eecadc7a758c1ec0b7089f9"/>
  <p:tag name="KSO_WM_CHIP_GROUPID" val="5eecadc7a758c1ec0b7089f8"/>
  <p:tag name="KSO_WM_SLIDE_BK_DARK_LIGHT" val="2"/>
  <p:tag name="KSO_WM_SLIDE_BACKGROUND_TYPE" val="leftRight"/>
  <p:tag name="KSO_WM_SLIDE_SUPPORT_FEATURE_TYPE" val="7"/>
  <p:tag name="KSO_WM_TEMPLATE_ASSEMBLE_XID" val="5eeead70a758c1ec0b709331"/>
  <p:tag name="KSO_WM_TEMPLATE_ASSEMBLE_GROUPID" val="5eeead70a758c1ec0b709331"/>
  <p:tag name="KSO_WM_FULL_TEXT_BEAUTIFY_COPY_ID" val="150995591"/>
</p:tagLst>
</file>

<file path=ppt/tags/tag114.xml><?xml version="1.0" encoding="utf-8"?>
<p:tagLst xmlns:p="http://schemas.openxmlformats.org/presentationml/2006/main">
  <p:tag name="KSO_WM_BEAUTIFY_FLAG" val="#wm#"/>
  <p:tag name="KSO_WM_TEMPLATE_CATEGORY" val="diagram"/>
  <p:tag name="KSO_WM_TEMPLATE_INDEX" val="20207869"/>
</p:tagLst>
</file>

<file path=ppt/tags/tag115.xml><?xml version="1.0" encoding="utf-8"?>
<p:tagLst xmlns:p="http://schemas.openxmlformats.org/presentationml/2006/main">
  <p:tag name="KSO_WM_FULL_TEXT_BEAUTIFY_COPY_ID" val="15099522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i*1_1_1"/>
  <p:tag name="KSO_WM_TEMPLATE_CATEGORY" val="diagram"/>
  <p:tag name="KSO_WM_TEMPLATE_INDEX" val="20213904"/>
  <p:tag name="KSO_WM_UNIT_LAYERLEVEL" val="1_1_1"/>
  <p:tag name="KSO_WM_TAG_VERSION" val="1.0"/>
  <p:tag name="KSO_WM_BEAUTIFY_FLAG" val="#wm#"/>
  <p:tag name="KSO_WM_UNIT_TYPE" val="q_h_i"/>
  <p:tag name="KSO_WM_UNIT_INDEX" val="1_1_1"/>
  <p:tag name="KSO_WM_UNIT_FILL_FORE_SCHEMECOLOR_INDEX_BRIGHTNESS" val="0"/>
  <p:tag name="KSO_WM_UNIT_FILL_FORE_SCHEMECOLOR_INDEX" val="5"/>
  <p:tag name="KSO_WM_UNIT_FILL_TYPE" val="1"/>
  <p:tag name="KSO_WM_UNIT_USESOURCEFORMAT_APPLY" val="1"/>
  <p:tag name="KSO_WM_UNIT_DIAGRAM_SCHEMECOLOR_ID" val="5"/>
  <p:tag name="KSO_WM_FULL_TEXT_BEAUTIFY_COPY_ID" val="8"/>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f*1_1_1"/>
  <p:tag name="KSO_WM_TEMPLATE_CATEGORY" val="diagram"/>
  <p:tag name="KSO_WM_TEMPLATE_INDEX" val="20213904"/>
  <p:tag name="KSO_WM_UNIT_LAYERLEVEL" val="1_1_1"/>
  <p:tag name="KSO_WM_TAG_VERSION" val="1.0"/>
  <p:tag name="KSO_WM_BEAUTIFY_FLAG" val="#wm#"/>
  <p:tag name="KSO_WM_UNIT_SUBTYPE" val="a"/>
  <p:tag name="KSO_WM_UNIT_NOCLEAR" val="0"/>
  <p:tag name="KSO_WM_UNIT_TYPE" val="q_h_f"/>
  <p:tag name="KSO_WM_UNIT_INDEX" val="1_1_1"/>
  <p:tag name="KSO_WM_UNIT_PRESET_TEXT" val="在此输入正文准确理解你所传达的意思在此输入正文在此输入正文"/>
  <p:tag name="KSO_WM_UNIT_VALUE" val="42"/>
  <p:tag name="KSO_WM_UNIT_TEXT_FILL_FORE_SCHEMECOLOR_INDEX_BRIGHTNESS" val="0.25"/>
  <p:tag name="KSO_WM_UNIT_TEXT_FILL_FORE_SCHEMECOLOR_INDEX" val="13"/>
  <p:tag name="KSO_WM_UNIT_TEXT_FILL_TYPE" val="1"/>
  <p:tag name="KSO_WM_UNIT_USESOURCEFORMAT_APPLY" val="1"/>
  <p:tag name="KSO_WM_UNIT_DIAGRAM_SCHEMECOLOR_ID" val="5"/>
  <p:tag name="KSO_WM_FULL_TEXT_BEAUTIFY_COPY_ID" val="9"/>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1_2"/>
  <p:tag name="KSO_WM_UNIT_ID" val="diagram20213904_3*q_h_i*1_1_2"/>
  <p:tag name="KSO_WM_TEMPLATE_CATEGORY" val="diagram"/>
  <p:tag name="KSO_WM_TEMPLATE_INDEX" val="20213904"/>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UNIT_DIAGRAM_SCHEMECOLOR_ID" val="5"/>
  <p:tag name="KSO_WM_FULL_TEXT_BEAUTIFY_COPY_ID" val="2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i*1_2_1"/>
  <p:tag name="KSO_WM_TEMPLATE_CATEGORY" val="diagram"/>
  <p:tag name="KSO_WM_TEMPLATE_INDEX" val="20213904"/>
  <p:tag name="KSO_WM_UNIT_LAYERLEVEL" val="1_1_1"/>
  <p:tag name="KSO_WM_TAG_VERSION" val="1.0"/>
  <p:tag name="KSO_WM_BEAUTIFY_FLAG" val="#wm#"/>
  <p:tag name="KSO_WM_UNIT_TYPE" val="q_h_i"/>
  <p:tag name="KSO_WM_UNIT_INDEX" val="1_2_1"/>
  <p:tag name="KSO_WM_UNIT_FILL_FORE_SCHEMECOLOR_INDEX_BRIGHTNESS" val="0"/>
  <p:tag name="KSO_WM_UNIT_FILL_FORE_SCHEMECOLOR_INDEX" val="5"/>
  <p:tag name="KSO_WM_UNIT_FILL_TYPE" val="1"/>
  <p:tag name="KSO_WM_UNIT_USESOURCEFORMAT_APPLY" val="1"/>
  <p:tag name="KSO_WM_UNIT_DIAGRAM_SCHEMECOLOR_ID" val="5"/>
  <p:tag name="KSO_WM_FULL_TEXT_BEAUTIFY_COPY_ID" val="2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f*1_2_1"/>
  <p:tag name="KSO_WM_TEMPLATE_CATEGORY" val="diagram"/>
  <p:tag name="KSO_WM_TEMPLATE_INDEX" val="20213904"/>
  <p:tag name="KSO_WM_UNIT_LAYERLEVEL" val="1_1_1"/>
  <p:tag name="KSO_WM_TAG_VERSION" val="1.0"/>
  <p:tag name="KSO_WM_BEAUTIFY_FLAG" val="#wm#"/>
  <p:tag name="KSO_WM_UNIT_SUBTYPE" val="a"/>
  <p:tag name="KSO_WM_UNIT_NOCLEAR" val="0"/>
  <p:tag name="KSO_WM_UNIT_TYPE" val="q_h_f"/>
  <p:tag name="KSO_WM_UNIT_INDEX" val="1_2_1"/>
  <p:tag name="KSO_WM_UNIT_PRESET_TEXT" val="在此输入正文准确理解你所传达的意思在此输入正文在此输入正文"/>
  <p:tag name="KSO_WM_UNIT_VALUE" val="42"/>
  <p:tag name="KSO_WM_UNIT_TEXT_FILL_FORE_SCHEMECOLOR_INDEX_BRIGHTNESS" val="0.25"/>
  <p:tag name="KSO_WM_UNIT_TEXT_FILL_FORE_SCHEMECOLOR_INDEX" val="13"/>
  <p:tag name="KSO_WM_UNIT_TEXT_FILL_TYPE" val="1"/>
  <p:tag name="KSO_WM_UNIT_USESOURCEFORMAT_APPLY" val="1"/>
  <p:tag name="KSO_WM_UNIT_DIAGRAM_SCHEMECOLOR_ID" val="5"/>
  <p:tag name="KSO_WM_FULL_TEXT_BEAUTIFY_COPY_ID" val="23"/>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2_2"/>
  <p:tag name="KSO_WM_UNIT_ID" val="diagram20213904_3*q_h_i*1_2_2"/>
  <p:tag name="KSO_WM_TEMPLATE_CATEGORY" val="diagram"/>
  <p:tag name="KSO_WM_TEMPLATE_INDEX" val="20213904"/>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UNIT_DIAGRAM_SCHEMECOLOR_ID" val="5"/>
  <p:tag name="KSO_WM_FULL_TEXT_BEAUTIFY_COPY_ID" val="24"/>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i*1_3_1"/>
  <p:tag name="KSO_WM_TEMPLATE_CATEGORY" val="diagram"/>
  <p:tag name="KSO_WM_TEMPLATE_INDEX" val="20213904"/>
  <p:tag name="KSO_WM_UNIT_LAYERLEVEL" val="1_1_1"/>
  <p:tag name="KSO_WM_TAG_VERSION" val="1.0"/>
  <p:tag name="KSO_WM_BEAUTIFY_FLAG" val="#wm#"/>
  <p:tag name="KSO_WM_UNIT_TYPE" val="q_h_i"/>
  <p:tag name="KSO_WM_UNIT_INDEX" val="1_3_1"/>
  <p:tag name="KSO_WM_UNIT_FILL_FORE_SCHEMECOLOR_INDEX_BRIGHTNESS" val="0"/>
  <p:tag name="KSO_WM_UNIT_FILL_FORE_SCHEMECOLOR_INDEX" val="5"/>
  <p:tag name="KSO_WM_UNIT_FILL_TYPE" val="1"/>
  <p:tag name="KSO_WM_UNIT_USESOURCEFORMAT_APPLY" val="1"/>
  <p:tag name="KSO_WM_UNIT_DIAGRAM_SCHEMECOLOR_ID" val="5"/>
  <p:tag name="KSO_WM_FULL_TEXT_BEAUTIFY_COPY_ID" val="25"/>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f*1_3_1"/>
  <p:tag name="KSO_WM_TEMPLATE_CATEGORY" val="diagram"/>
  <p:tag name="KSO_WM_TEMPLATE_INDEX" val="20213904"/>
  <p:tag name="KSO_WM_UNIT_LAYERLEVEL" val="1_1_1"/>
  <p:tag name="KSO_WM_TAG_VERSION" val="1.0"/>
  <p:tag name="KSO_WM_BEAUTIFY_FLAG" val="#wm#"/>
  <p:tag name="KSO_WM_UNIT_SUBTYPE" val="a"/>
  <p:tag name="KSO_WM_UNIT_NOCLEAR" val="0"/>
  <p:tag name="KSO_WM_UNIT_TYPE" val="q_h_f"/>
  <p:tag name="KSO_WM_UNIT_INDEX" val="1_3_1"/>
  <p:tag name="KSO_WM_UNIT_PRESET_TEXT" val="在此输入正文准确理解你所传达的意思在此输入正文在此输入正文"/>
  <p:tag name="KSO_WM_UNIT_VALUE" val="42"/>
  <p:tag name="KSO_WM_UNIT_TEXT_FILL_FORE_SCHEMECOLOR_INDEX_BRIGHTNESS" val="0.25"/>
  <p:tag name="KSO_WM_UNIT_TEXT_FILL_FORE_SCHEMECOLOR_INDEX" val="13"/>
  <p:tag name="KSO_WM_UNIT_TEXT_FILL_TYPE" val="1"/>
  <p:tag name="KSO_WM_UNIT_USESOURCEFORMAT_APPLY" val="1"/>
  <p:tag name="KSO_WM_UNIT_DIAGRAM_SCHEMECOLOR_ID" val="5"/>
  <p:tag name="KSO_WM_FULL_TEXT_BEAUTIFY_COPY_ID" val="26"/>
</p:tagLst>
</file>

<file path=ppt/tags/tag2.xml><?xml version="1.0" encoding="utf-8"?>
<p:tagLst xmlns:p="http://schemas.openxmlformats.org/presentationml/2006/main">
  <p:tag name="KSO_WM_FULL_TEXT_BEAUTIFY_COPY_ID" val="150995376"/>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3_2"/>
  <p:tag name="KSO_WM_UNIT_ID" val="diagram20213904_3*q_h_i*1_3_2"/>
  <p:tag name="KSO_WM_TEMPLATE_CATEGORY" val="diagram"/>
  <p:tag name="KSO_WM_TEMPLATE_INDEX" val="20213904"/>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UNIT_DIAGRAM_SCHEMECOLOR_ID" val="5"/>
  <p:tag name="KSO_WM_FULL_TEXT_BEAUTIFY_COPY_ID" val="27"/>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i*1_4_1"/>
  <p:tag name="KSO_WM_TEMPLATE_CATEGORY" val="diagram"/>
  <p:tag name="KSO_WM_TEMPLATE_INDEX" val="20213904"/>
  <p:tag name="KSO_WM_UNIT_LAYERLEVEL" val="1_1_1"/>
  <p:tag name="KSO_WM_TAG_VERSION" val="1.0"/>
  <p:tag name="KSO_WM_BEAUTIFY_FLAG" val="#wm#"/>
  <p:tag name="KSO_WM_UNIT_TYPE" val="q_h_i"/>
  <p:tag name="KSO_WM_UNIT_INDEX" val="1_4_1"/>
  <p:tag name="KSO_WM_UNIT_FILL_FORE_SCHEMECOLOR_INDEX_BRIGHTNESS" val="0"/>
  <p:tag name="KSO_WM_UNIT_FILL_FORE_SCHEMECOLOR_INDEX" val="5"/>
  <p:tag name="KSO_WM_UNIT_FILL_TYPE" val="1"/>
  <p:tag name="KSO_WM_UNIT_USESOURCEFORMAT_APPLY" val="1"/>
  <p:tag name="KSO_WM_UNIT_DIAGRAM_SCHEMECOLOR_ID" val="5"/>
  <p:tag name="KSO_WM_FULL_TEXT_BEAUTIFY_COPY_ID" val="28"/>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f*1_4_1"/>
  <p:tag name="KSO_WM_TEMPLATE_CATEGORY" val="diagram"/>
  <p:tag name="KSO_WM_TEMPLATE_INDEX" val="20213904"/>
  <p:tag name="KSO_WM_UNIT_LAYERLEVEL" val="1_1_1"/>
  <p:tag name="KSO_WM_TAG_VERSION" val="1.0"/>
  <p:tag name="KSO_WM_BEAUTIFY_FLAG" val="#wm#"/>
  <p:tag name="KSO_WM_UNIT_SUBTYPE" val="a"/>
  <p:tag name="KSO_WM_UNIT_NOCLEAR" val="0"/>
  <p:tag name="KSO_WM_UNIT_TYPE" val="q_h_f"/>
  <p:tag name="KSO_WM_UNIT_INDEX" val="1_4_1"/>
  <p:tag name="KSO_WM_UNIT_PRESET_TEXT" val="在此输入正文准确理解你所传达的意思在此输入正文在此输入正文"/>
  <p:tag name="KSO_WM_UNIT_VALUE" val="42"/>
  <p:tag name="KSO_WM_UNIT_TEXT_FILL_FORE_SCHEMECOLOR_INDEX_BRIGHTNESS" val="0.25"/>
  <p:tag name="KSO_WM_UNIT_TEXT_FILL_FORE_SCHEMECOLOR_INDEX" val="13"/>
  <p:tag name="KSO_WM_UNIT_TEXT_FILL_TYPE" val="1"/>
  <p:tag name="KSO_WM_UNIT_USESOURCEFORMAT_APPLY" val="1"/>
  <p:tag name="KSO_WM_UNIT_DIAGRAM_SCHEMECOLOR_ID" val="5"/>
  <p:tag name="KSO_WM_FULL_TEXT_BEAUTIFY_COPY_ID" val="29"/>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4_2"/>
  <p:tag name="KSO_WM_UNIT_ID" val="diagram20213904_3*q_h_i*1_4_2"/>
  <p:tag name="KSO_WM_TEMPLATE_CATEGORY" val="diagram"/>
  <p:tag name="KSO_WM_TEMPLATE_INDEX" val="20213904"/>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UNIT_DIAGRAM_SCHEMECOLOR_ID" val="5"/>
  <p:tag name="KSO_WM_FULL_TEXT_BEAUTIFY_COPY_ID" val="30"/>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i*1_5_1"/>
  <p:tag name="KSO_WM_TEMPLATE_CATEGORY" val="diagram"/>
  <p:tag name="KSO_WM_TEMPLATE_INDEX" val="20213904"/>
  <p:tag name="KSO_WM_UNIT_LAYERLEVEL" val="1_1_1"/>
  <p:tag name="KSO_WM_TAG_VERSION" val="1.0"/>
  <p:tag name="KSO_WM_BEAUTIFY_FLAG" val="#wm#"/>
  <p:tag name="KSO_WM_UNIT_TYPE" val="q_h_i"/>
  <p:tag name="KSO_WM_UNIT_INDEX" val="1_5_1"/>
  <p:tag name="KSO_WM_UNIT_FILL_FORE_SCHEMECOLOR_INDEX_BRIGHTNESS" val="0"/>
  <p:tag name="KSO_WM_UNIT_FILL_FORE_SCHEMECOLOR_INDEX" val="5"/>
  <p:tag name="KSO_WM_UNIT_FILL_TYPE" val="1"/>
  <p:tag name="KSO_WM_UNIT_USESOURCEFORMAT_APPLY" val="1"/>
  <p:tag name="KSO_WM_UNIT_DIAGRAM_SCHEMECOLOR_ID" val="5"/>
  <p:tag name="KSO_WM_FULL_TEXT_BEAUTIFY_COPY_ID" val="3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f*1_5_1"/>
  <p:tag name="KSO_WM_TEMPLATE_CATEGORY" val="diagram"/>
  <p:tag name="KSO_WM_TEMPLATE_INDEX" val="20213904"/>
  <p:tag name="KSO_WM_UNIT_LAYERLEVEL" val="1_1_1"/>
  <p:tag name="KSO_WM_TAG_VERSION" val="1.0"/>
  <p:tag name="KSO_WM_BEAUTIFY_FLAG" val="#wm#"/>
  <p:tag name="KSO_WM_UNIT_SUBTYPE" val="a"/>
  <p:tag name="KSO_WM_UNIT_NOCLEAR" val="0"/>
  <p:tag name="KSO_WM_UNIT_TYPE" val="q_h_f"/>
  <p:tag name="KSO_WM_UNIT_INDEX" val="1_5_1"/>
  <p:tag name="KSO_WM_UNIT_PRESET_TEXT" val="在此输入正文准确理解你所传达的意思在此输入正文在此输入正文"/>
  <p:tag name="KSO_WM_UNIT_VALUE" val="42"/>
  <p:tag name="KSO_WM_UNIT_TEXT_FILL_FORE_SCHEMECOLOR_INDEX_BRIGHTNESS" val="0.25"/>
  <p:tag name="KSO_WM_UNIT_TEXT_FILL_FORE_SCHEMECOLOR_INDEX" val="13"/>
  <p:tag name="KSO_WM_UNIT_TEXT_FILL_TYPE" val="1"/>
  <p:tag name="KSO_WM_UNIT_USESOURCEFORMAT_APPLY" val="1"/>
  <p:tag name="KSO_WM_UNIT_DIAGRAM_SCHEMECOLOR_ID" val="5"/>
  <p:tag name="KSO_WM_FULL_TEXT_BEAUTIFY_COPY_ID" val="32"/>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5_2"/>
  <p:tag name="KSO_WM_UNIT_ID" val="diagram20213904_3*q_h_i*1_5_2"/>
  <p:tag name="KSO_WM_TEMPLATE_CATEGORY" val="diagram"/>
  <p:tag name="KSO_WM_TEMPLATE_INDEX" val="20213904"/>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UNIT_DIAGRAM_SCHEMECOLOR_ID" val="5"/>
  <p:tag name="KSO_WM_FULL_TEXT_BEAUTIFY_COPY_ID" val="33"/>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i*1_6_1"/>
  <p:tag name="KSO_WM_TEMPLATE_CATEGORY" val="diagram"/>
  <p:tag name="KSO_WM_TEMPLATE_INDEX" val="20213904"/>
  <p:tag name="KSO_WM_UNIT_LAYERLEVEL" val="1_1_1"/>
  <p:tag name="KSO_WM_TAG_VERSION" val="1.0"/>
  <p:tag name="KSO_WM_BEAUTIFY_FLAG" val="#wm#"/>
  <p:tag name="KSO_WM_UNIT_TYPE" val="q_h_i"/>
  <p:tag name="KSO_WM_UNIT_INDEX" val="1_6_1"/>
  <p:tag name="KSO_WM_UNIT_FILL_FORE_SCHEMECOLOR_INDEX_BRIGHTNESS" val="0"/>
  <p:tag name="KSO_WM_UNIT_FILL_FORE_SCHEMECOLOR_INDEX" val="5"/>
  <p:tag name="KSO_WM_UNIT_FILL_TYPE" val="1"/>
  <p:tag name="KSO_WM_UNIT_USESOURCEFORMAT_APPLY" val="1"/>
  <p:tag name="KSO_WM_UNIT_DIAGRAM_SCHEMECOLOR_ID" val="5"/>
  <p:tag name="KSO_WM_FULL_TEXT_BEAUTIFY_COPY_ID" val="34"/>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ID" val="diagram20213904_3*q_h_f*1_6_1"/>
  <p:tag name="KSO_WM_TEMPLATE_CATEGORY" val="diagram"/>
  <p:tag name="KSO_WM_TEMPLATE_INDEX" val="20213904"/>
  <p:tag name="KSO_WM_UNIT_LAYERLEVEL" val="1_1_1"/>
  <p:tag name="KSO_WM_TAG_VERSION" val="1.0"/>
  <p:tag name="KSO_WM_BEAUTIFY_FLAG" val="#wm#"/>
  <p:tag name="KSO_WM_UNIT_SUBTYPE" val="a"/>
  <p:tag name="KSO_WM_UNIT_NOCLEAR" val="0"/>
  <p:tag name="KSO_WM_UNIT_TYPE" val="q_h_f"/>
  <p:tag name="KSO_WM_UNIT_INDEX" val="1_6_1"/>
  <p:tag name="KSO_WM_UNIT_PRESET_TEXT" val="在此输入正文准确理解你所传达的意思在此输入正文在此输入正文"/>
  <p:tag name="KSO_WM_UNIT_VALUE" val="42"/>
  <p:tag name="KSO_WM_UNIT_TEXT_FILL_FORE_SCHEMECOLOR_INDEX_BRIGHTNESS" val="0.25"/>
  <p:tag name="KSO_WM_UNIT_TEXT_FILL_FORE_SCHEMECOLOR_INDEX" val="13"/>
  <p:tag name="KSO_WM_UNIT_TEXT_FILL_TYPE" val="1"/>
  <p:tag name="KSO_WM_UNIT_USESOURCEFORMAT_APPLY" val="1"/>
  <p:tag name="KSO_WM_UNIT_DIAGRAM_SCHEMECOLOR_ID" val="5"/>
  <p:tag name="KSO_WM_FULL_TEXT_BEAUTIFY_COPY_ID" val="35"/>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6_2"/>
  <p:tag name="KSO_WM_UNIT_ID" val="diagram20213904_3*q_h_i*1_6_2"/>
  <p:tag name="KSO_WM_TEMPLATE_CATEGORY" val="diagram"/>
  <p:tag name="KSO_WM_TEMPLATE_INDEX" val="20213904"/>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UNIT_DIAGRAM_SCHEMECOLOR_ID" val="5"/>
  <p:tag name="KSO_WM_FULL_TEXT_BEAUTIFY_COPY_ID" val="36"/>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7869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07869"/>
  <p:tag name="KSO_WM_UNIT_VALUE" val="625"/>
  <p:tag name="KSO_WM_TEMPLATE_ASSEMBLE_XID" val="5eeead70a758c1ec0b709331"/>
  <p:tag name="KSO_WM_TEMPLATE_ASSEMBLE_GROUPID" val="5eeead70a758c1ec0b709331"/>
  <p:tag name="KSO_WM_FULL_TEXT_BEAUTIFY_COPY_ID" val="2"/>
</p:tagLst>
</file>

<file path=ppt/tags/tag30.xml><?xml version="1.0" encoding="utf-8"?>
<p:tagLst xmlns:p="http://schemas.openxmlformats.org/presentationml/2006/main">
  <p:tag name="KSO_WM_UNIT_VALUE" val="465*973"/>
  <p:tag name="KSO_WM_UNIT_HIGHLIGHT" val="0"/>
  <p:tag name="KSO_WM_UNIT_COMPATIBLE" val="0"/>
  <p:tag name="KSO_WM_UNIT_DIAGRAM_ISNUMVISUAL" val="0"/>
  <p:tag name="KSO_WM_UNIT_DIAGRAM_ISREFERUNIT" val="0"/>
  <p:tag name="KSO_WM_UNIT_TYPE" val="d"/>
  <p:tag name="KSO_WM_UNIT_INDEX" val="3"/>
  <p:tag name="KSO_WM_UNIT_ID" val="diagram20213157_1*d*3"/>
  <p:tag name="KSO_WM_TEMPLATE_CATEGORY" val="diagram"/>
  <p:tag name="KSO_WM_TEMPLATE_INDEX" val="20213157"/>
  <p:tag name="KSO_WM_UNIT_LAYERLEVEL" val="1"/>
  <p:tag name="KSO_WM_TAG_VERSION" val="1.0"/>
  <p:tag name="KSO_WM_BEAUTIFY_FLAG" val="#wm#"/>
  <p:tag name="KSO_WM_CHIP_GROUPID" val="5e7310da9a230a26b9e88a19"/>
  <p:tag name="KSO_WM_CHIP_XID" val="5e7310da9a230a26b9e88a1a"/>
  <p:tag name="KSO_WM_UNIT_DEC_AREA_ID" val="910714a8f253409f8e188131d51fee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11d2aa2c28940f781f1341d9bd12f2e"/>
  <p:tag name="KSO_WM_UNIT_PLACING_PICTURE" val="d11d2aa2c28940f781f1341d9bd12f2e"/>
  <p:tag name="KSO_WM_TEMPLATE_ASSEMBLE_XID" val="5fd0c4641fa9d42129dd6b89"/>
  <p:tag name="KSO_WM_TEMPLATE_ASSEMBLE_GROUPID" val="5fd0c4641fa9d42129dd6b89"/>
  <p:tag name="KSO_WM_UNIT_PICTURE_CLIP_FLAG" val="0"/>
  <p:tag name="KSO_WM_UNIT_PLACING_PICTURE_USER_VIEWPORT" val="{&quot;height&quot;:1980.0157470703125,&quot;width&quot;:2640}"/>
  <p:tag name="KSO_WM_FULL_TEXT_BEAUTIFY_COPY_ID" val="2"/>
</p:tagLst>
</file>

<file path=ppt/tags/tag31.xml><?xml version="1.0" encoding="utf-8"?>
<p:tagLst xmlns:p="http://schemas.openxmlformats.org/presentationml/2006/main">
  <p:tag name="KSO_WM_UNIT_VALUE" val="465*973"/>
  <p:tag name="KSO_WM_UNIT_HIGHLIGHT" val="0"/>
  <p:tag name="KSO_WM_UNIT_COMPATIBLE" val="0"/>
  <p:tag name="KSO_WM_UNIT_DIAGRAM_ISNUMVISUAL" val="0"/>
  <p:tag name="KSO_WM_UNIT_DIAGRAM_ISREFERUNIT" val="0"/>
  <p:tag name="KSO_WM_UNIT_TYPE" val="d"/>
  <p:tag name="KSO_WM_UNIT_INDEX" val="4"/>
  <p:tag name="KSO_WM_UNIT_ID" val="diagram20213157_1*d*4"/>
  <p:tag name="KSO_WM_TEMPLATE_CATEGORY" val="diagram"/>
  <p:tag name="KSO_WM_TEMPLATE_INDEX" val="20213157"/>
  <p:tag name="KSO_WM_UNIT_LAYERLEVEL" val="1"/>
  <p:tag name="KSO_WM_TAG_VERSION" val="1.0"/>
  <p:tag name="KSO_WM_BEAUTIFY_FLAG" val="#wm#"/>
  <p:tag name="KSO_WM_CHIP_GROUPID" val="5e7310da9a230a26b9e88a19"/>
  <p:tag name="KSO_WM_CHIP_XID" val="5e7310da9a230a26b9e88a1a"/>
  <p:tag name="KSO_WM_UNIT_DEC_AREA_ID" val="dab1ca125c21474f81c0c53881245b9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ef5fa04c756b4b42aa9aaa90c8e1273c"/>
  <p:tag name="KSO_WM_UNIT_PLACING_PICTURE" val="ef5fa04c756b4b42aa9aaa90c8e1273c"/>
  <p:tag name="KSO_WM_TEMPLATE_ASSEMBLE_XID" val="5fd0c4641fa9d42129dd6b89"/>
  <p:tag name="KSO_WM_TEMPLATE_ASSEMBLE_GROUPID" val="5fd0c4641fa9d42129dd6b89"/>
  <p:tag name="KSO_WM_FULL_TEXT_BEAUTIFY_COPY_ID" val="5"/>
</p:tagLst>
</file>

<file path=ppt/tags/tag32.xml><?xml version="1.0" encoding="utf-8"?>
<p:tagLst xmlns:p="http://schemas.openxmlformats.org/presentationml/2006/main">
  <p:tag name="KSO_WM_UNIT_VALUE" val="465*973"/>
  <p:tag name="KSO_WM_UNIT_HIGHLIGHT" val="0"/>
  <p:tag name="KSO_WM_UNIT_COMPATIBLE" val="0"/>
  <p:tag name="KSO_WM_UNIT_DIAGRAM_ISNUMVISUAL" val="0"/>
  <p:tag name="KSO_WM_UNIT_DIAGRAM_ISREFERUNIT" val="0"/>
  <p:tag name="KSO_WM_UNIT_TYPE" val="d"/>
  <p:tag name="KSO_WM_UNIT_INDEX" val="2"/>
  <p:tag name="KSO_WM_UNIT_ID" val="diagram20213157_1*d*2"/>
  <p:tag name="KSO_WM_TEMPLATE_CATEGORY" val="diagram"/>
  <p:tag name="KSO_WM_TEMPLATE_INDEX" val="20213157"/>
  <p:tag name="KSO_WM_UNIT_LAYERLEVEL" val="1"/>
  <p:tag name="KSO_WM_TAG_VERSION" val="1.0"/>
  <p:tag name="KSO_WM_BEAUTIFY_FLAG" val="#wm#"/>
  <p:tag name="KSO_WM_CHIP_GROUPID" val="5e7310da9a230a26b9e88a19"/>
  <p:tag name="KSO_WM_CHIP_XID" val="5e7310da9a230a26b9e88a1a"/>
  <p:tag name="KSO_WM_UNIT_DEC_AREA_ID" val="910b606339ef479ea314cd45f391d2d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3ca98f62fa1744b7bdd752224fe7c30d"/>
  <p:tag name="KSO_WM_UNIT_PLACING_PICTURE" val="3ca98f62fa1744b7bdd752224fe7c30d"/>
  <p:tag name="KSO_WM_TEMPLATE_ASSEMBLE_XID" val="5fd0c4641fa9d42129dd6b89"/>
  <p:tag name="KSO_WM_TEMPLATE_ASSEMBLE_GROUPID" val="5fd0c4641fa9d42129dd6b89"/>
  <p:tag name="KSO_WM_UNIT_PICTURE_CLIP_FLAG" val="0"/>
  <p:tag name="KSO_WM_UNIT_PLACING_PICTURE_USER_VIEWPORT" val="{&quot;height&quot;:1980.0157480314961,&quot;width&quot;:4140.029921259842}"/>
  <p:tag name="KSO_WM_FULL_TEXT_BEAUTIFY_COPY_ID" val="4"/>
</p:tagLst>
</file>

<file path=ppt/tags/tag33.xml><?xml version="1.0" encoding="utf-8"?>
<p:tagLst xmlns:p="http://schemas.openxmlformats.org/presentationml/2006/main">
  <p:tag name="KSO_WM_FULL_TEXT_BEAUTIFY_COPY_ID" val="6"/>
</p:tagLst>
</file>

<file path=ppt/tags/tag34.xml><?xml version="1.0" encoding="utf-8"?>
<p:tagLst xmlns:p="http://schemas.openxmlformats.org/presentationml/2006/main">
  <p:tag name="KSO_WM_BEAUTIFY_FLAG" val="#wm#"/>
  <p:tag name="KSO_WM_TEMPLATE_CATEGORY" val="diagram"/>
  <p:tag name="KSO_WM_TEMPLATE_INDEX" val="20213157"/>
  <p:tag name="KSO_WM_SLIDE_ID" val="diagram2021315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SLIDE_LAYOUT" val="a_d"/>
  <p:tag name="KSO_WM_SLIDE_LAYOUT_CNT" val="1_4"/>
  <p:tag name="KSO_WM_TEMPLATE_THUMBS_INDEX" val="1、4、7、12、13、14、15、16、17、18、20、24、25、28、33、36、40、43、44"/>
  <p:tag name="KSO_WM_SLIDE_SIZE" val="864*444"/>
  <p:tag name="KSO_WM_SLIDE_POSITION" val="48*48"/>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762553136823a5e6236"/>
  <p:tag name="KSO_WM_CHIP_FILLPROP" val="[[{&quot;text_align&quot;:&quot;ct&quot;,&quot;text_direction&quot;:&quot;horizontal&quot;,&quot;support_big_font&quot;:false,&quot;picture_toward&quot;:0,&quot;picture_dockside&quot;:[],&quot;fill_id&quot;:&quot;a80bd3e4f6ea440a9773b4ea338f1802&quot;,&quot;fill_align&quot;:&quot;ct&quot;,&quot;chip_types&quot;:[&quot;header&quot;]},{&quot;text_align&quot;:&quot;lm&quot;,&quot;text_direction&quot;:&quot;horizontal&quot;,&quot;support_features&quot;:[&quot;collage&quot;,&quot;carousel&quot;],&quot;support_big_font&quot;:false,&quot;picture_toward&quot;:0,&quot;picture_dockside&quot;:[],&quot;fill_id&quot;:&quot;67afa7e58bb64ab5a8412f4a48c88fdd&quot;,&quot;fill_align&quot;:&quot;cm&quot;,&quot;chip_types&quot;:[&quot;diagram&quot;,&quot;text&quot;,&quot;picture&quot;,&quot;chart&quot;,&quot;table&quot;,&quot;video&quot;]},{&quot;text_align&quot;:&quot;lt&quot;,&quot;text_direction&quot;:&quot;horizontal&quot;,&quot;support_big_font&quot;:false,&quot;picture_toward&quot;:0,&quot;picture_dockside&quot;:[],&quot;fill_id&quot;:&quot;84a69dc0638543c4a7f5a4d9a2404f0e&quot;,&quot;fill_align&quot;:&quot;lt&quot;,&quot;chip_types&quot;:[&quot;picture&quot;]},{&quot;text_align&quot;:&quot;lt&quot;,&quot;text_direction&quot;:&quot;horizontal&quot;,&quot;support_big_font&quot;:false,&quot;picture_toward&quot;:0,&quot;picture_dockside&quot;:[],&quot;fill_id&quot;:&quot;f672932c75c74e8f9be428ecdd6b1c67&quot;,&quot;fill_align&quot;:&quot;lt&quot;,&quot;chip_types&quot;:[&quot;picture&quot;]},{&quot;text_align&quot;:&quot;lt&quot;,&quot;text_direction&quot;:&quot;horizontal&quot;,&quot;support_big_font&quot;:false,&quot;picture_toward&quot;:0,&quot;picture_dockside&quot;:[],&quot;fill_id&quot;:&quot;c20367068df44e0a9212fd6147957f3b&quot;,&quot;fill_align&quot;:&quot;lt&quot;,&quot;chip_types&quot;:[&quot;picture&quot;]}],[{&quot;text_align&quot;:&quot;ct&quot;,&quot;text_direction&quot;:&quot;horizontal&quot;,&quot;support_big_font&quot;:false,&quot;picture_toward&quot;:0,&quot;picture_dockside&quot;:[],&quot;fill_id&quot;:&quot;a80bd3e4f6ea440a9773b4ea338f1802&quot;,&quot;fill_align&quot;:&quot;ct&quot;,&quot;chip_types&quot;:[&quot;header&quot;]},{&quot;text_align&quot;:&quot;lm&quot;,&quot;text_direction&quot;:&quot;horizontal&quot;,&quot;support_features&quot;:[&quot;collage&quot;,&quot;carousel&quot;],&quot;support_big_font&quot;:false,&quot;picture_toward&quot;:0,&quot;picture_dockside&quot;:[],&quot;fill_id&quot;:&quot;67afa7e58bb64ab5a8412f4a48c88fdd&quot;,&quot;fill_align&quot;:&quot;cm&quot;,&quot;chip_types&quot;:[&quot;diagram&quot;,&quot;picture&quot;,&quot;chart&quot;,&quot;table&quot;,&quot;video&quot;]},{&quot;text_align&quot;:&quot;lt&quot;,&quot;text_direction&quot;:&quot;horizontal&quot;,&quot;support_big_font&quot;:false,&quot;picture_toward&quot;:0,&quot;picture_dockside&quot;:[],&quot;fill_id&quot;:&quot;84a69dc0638543c4a7f5a4d9a2404f0e&quot;,&quot;fill_align&quot;:&quot;lt&quot;,&quot;chip_types&quot;:[&quot;text&quot;]},{&quot;text_align&quot;:&quot;lt&quot;,&quot;text_direction&quot;:&quot;horizontal&quot;,&quot;support_big_font&quot;:false,&quot;picture_toward&quot;:0,&quot;picture_dockside&quot;:[],&quot;fill_id&quot;:&quot;f672932c75c74e8f9be428ecdd6b1c67&quot;,&quot;fill_align&quot;:&quot;lt&quot;,&quot;chip_types&quot;:[&quot;text&quot;]},{&quot;text_align&quot;:&quot;lt&quot;,&quot;text_direction&quot;:&quot;horizontal&quot;,&quot;support_big_font&quot;:false,&quot;picture_toward&quot;:0,&quot;picture_dockside&quot;:[],&quot;fill_id&quot;:&quot;c20367068df44e0a9212fd6147957f3b&quot;,&quot;fill_align&quot;:&quot;lt&quot;,&quot;chip_types&quot;:[&quot;text&quot;]}]]"/>
  <p:tag name="KSO_WM_SLIDE_CAN_ADD_NAVIGATION" val="1"/>
  <p:tag name="FIXED_XID_TMP" val="5f5ee1ca4d6848d78f644aed"/>
  <p:tag name="KSO_WM_CHIP_DECFILLPROP" val="[]"/>
  <p:tag name="KSO_WM_CHIP_GROUPID" val="5f5ee1ca4d6848d78f644aed"/>
  <p:tag name="KSO_WM_SLIDE_BK_DARK_LIGHT" val="2"/>
  <p:tag name="KSO_WM_SLIDE_BACKGROUND_TYPE" val="general"/>
  <p:tag name="KSO_WM_SLIDE_SUPPORT_FEATURE_TYPE" val="0"/>
  <p:tag name="KSO_WM_TEMPLATE_ASSEMBLE_XID" val="5fd0c4641fa9d42129dd6b89"/>
  <p:tag name="KSO_WM_TEMPLATE_ASSEMBLE_GROUPID" val="5fd0c4641fa9d42129dd6b89"/>
  <p:tag name="KSO_WM_SLIDE_LAYOUT_INFO" val="{&quot;backgroundInfo&quot;:[{&quot;bottom&quot;:0,&quot;bottomAbs&quot;:false,&quot;left&quot;:0,&quot;leftAbs&quot;:false,&quot;right&quot;:0,&quot;rightAbs&quot;:false,&quot;top&quot;:0,&quot;topAbs&quot;:false,&quot;type&quot;:&quot;general&quot;}],&quot;id&quot;:&quot;2020-12-09T20:34:44&quot;,&quot;maxSize&quot;:{&quot;size1&quot;:30},&quot;minSize&quot;:{&quot;size1&quot;:19},&quot;normalSize&quot;:{&quot;size1&quot;:19},&quot;subLayout&quot;:[{&quot;id&quot;:&quot;2020-12-09T20:34:44&quot;,&quot;margin&quot;:{&quot;bottom&quot;:0.026000002399086952,&quot;left&quot;:1.6929999589920044,&quot;right&quot;:1.6929999589920044,&quot;top&quot;:1.6929999589920044},&quot;type&quot;:0},{&quot;id&quot;:&quot;2020-12-09T20:34:44&quot;,&quot;maxSize&quot;:{&quot;size1&quot;:61.700000000000003},&quot;minSize&quot;:{&quot;size1&quot;:45.299999999999997},&quot;normalSize&quot;:{&quot;size1&quot;:53.5},&quot;subLayout&quot;:[{&quot;id&quot;:&quot;2020-12-09T20:34:44&quot;,&quot;margin&quot;:{&quot;bottom&quot;:0.026000002399086952,&quot;left&quot;:1.6929999589920044,&quot;right&quot;:1.6929999589920044,&quot;top&quot;:0.60900002717971802},&quot;type&quot;:0},{&quot;direction&quot;:1,&quot;id&quot;:&quot;2020-12-09T20:34:44&quot;,&quot;maxSize&quot;:{&quot;size1&quot;:46.200000000000003},&quot;minSize&quot;:{&quot;size1&quot;:27.5},&quot;normalSize&quot;:{&quot;size1&quot;:33.799999999999997},&quot;subLayout&quot;:[{&quot;id&quot;:&quot;2020-12-09T20:34:44&quot;,&quot;margin&quot;:{&quot;bottom&quot;:1.6929999589920044,&quot;left&quot;:1.6929999589920044,&quot;right&quot;:0.026000002399086952,&quot;top&quot;:0.81999999284744263},&quot;type&quot;:0},{&quot;direction&quot;:1,&quot;id&quot;:&quot;2020-12-09T20:34:44&quot;,&quot;maxSize&quot;:{&quot;size1&quot;:55.700000000000003},&quot;minSize&quot;:{&quot;size1&quot;:27.399999999999999},&quot;normalSize&quot;:{&quot;size1&quot;:46.299999999999997},&quot;subLayout&quot;:[{&quot;id&quot;:&quot;2020-12-09T20:34:44&quot;,&quot;margin&quot;:{&quot;bottom&quot;:1.6929999589920044,&quot;left&quot;:0.60799998044967651,&quot;right&quot;:0.026000002399086952,&quot;top&quot;:0.81999999284744263},&quot;type&quot;:0},{&quot;id&quot;:&quot;2020-12-09T20:34:44&quot;,&quot;margin&quot;:{&quot;bottom&quot;:1.6929999589920044,&quot;left&quot;:0.60799998044967651,&quot;right&quot;:1.6929999589920044,&quot;top&quot;:0.81999999284744263},&quot;type&quot;:0}],&quot;type&quot;:0}],&quot;type&quot;:0}],&quot;type&quot;:0}],&quot;type&quot;:0}"/>
  <p:tag name="KSO_WM_FULL_TEXT_BEAUTIFY_COPY_ID" val="150995555"/>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8652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08652"/>
  <p:tag name="KSO_WM_UNIT_VALUE" val="425"/>
  <p:tag name="KSO_WM_TEMPLATE_ASSEMBLE_XID" val="5ef5547aea5a3ac527a18a0b"/>
  <p:tag name="KSO_WM_TEMPLATE_ASSEMBLE_GROUPID" val="5ef5547aea5a3ac527a18a0b"/>
  <p:tag name="KSO_WM_FULL_TEXT_BEAUTIFY_COPY_ID" val="2"/>
</p:tagLst>
</file>

<file path=ppt/tags/tag36.xml><?xml version="1.0" encoding="utf-8"?>
<p:tagLst xmlns:p="http://schemas.openxmlformats.org/presentationml/2006/main">
  <p:tag name="KSO_WM_UNIT_BLOCK" val="0"/>
  <p:tag name="KSO_WM_UNIT_SM_LIMIT_TYPE" val="1"/>
  <p:tag name="KSO_WM_UNIT_DECORATE_INFO" val="{&quot;ReferentInfo&quot;:{&quot;X&quot;:{&quot;Pos&quot;:0},&quot;Y&quot;:{&quot;Pos&quot;:0}},&quot;DecorateInfoX&quot;:{&quot;Pos&quot;:0,&quot;IsAbs&quot;:false},&quot;DecorateInfoY&quot;:{&quot;Pos&quot;:0,&quot;IsAbs&quot;:false},&quot;DecorateInfoW&quot;:{&quot;IsAbs&quot;:true},&quot;DecorateInfoH&quot;:{&quot;IsAbs&quot;:true}}"/>
  <p:tag name="KSO_WM_UNIT_HIGHLIGHT" val="0"/>
  <p:tag name="KSO_WM_UNIT_COMPATIBLE" val="0"/>
  <p:tag name="KSO_WM_UNIT_DIAGRAM_ISNUMVISUAL" val="0"/>
  <p:tag name="KSO_WM_UNIT_DIAGRAM_ISREFERUNIT" val="0"/>
  <p:tag name="KSO_WM_UNIT_TYPE" val="i"/>
  <p:tag name="KSO_WM_UNIT_INDEX" val="5"/>
  <p:tag name="KSO_WM_UNIT_ID" val="diagram20208652_1*i*5"/>
  <p:tag name="KSO_WM_TEMPLATE_CATEGORY" val="diagram"/>
  <p:tag name="KSO_WM_TEMPLATE_INDEX" val="20208652"/>
  <p:tag name="KSO_WM_UNIT_LAYERLEVEL" val="1"/>
  <p:tag name="KSO_WM_TAG_VERSION" val="1.0"/>
  <p:tag name="KSO_WM_BEAUTIFY_FLAG" val="#wm#"/>
  <p:tag name="KSO_WM_UNIT_DEC_AREA_ID" val="38140a51cea24ec5a27430c84bb5e9b5"/>
  <p:tag name="KSO_WM_CHIP_GROUPID" val="5ef20630a491bb0086638a07"/>
  <p:tag name="KSO_WM_CHIP_XID" val="5ef20630a491bb0086638a08"/>
  <p:tag name="KSO_WM_TEMPLATE_ASSEMBLE_XID" val="5ef5547aea5a3ac527a18a0b"/>
  <p:tag name="KSO_WM_TEMPLATE_ASSEMBLE_GROUPID" val="5ef5547aea5a3ac527a18a0b"/>
  <p:tag name="KSO_WM_FULL_TEXT_BEAUTIFY_COPY_ID" val="13"/>
</p:tagLst>
</file>

<file path=ppt/tags/tag37.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diagram20208652_1*a*1"/>
  <p:tag name="KSO_WM_TEMPLATE_CATEGORY" val="diagram"/>
  <p:tag name="KSO_WM_TEMPLATE_INDEX" val="20208652"/>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3bad73b52cc24f14b31fcc2a86bd1bff"/>
  <p:tag name="KSO_WM_ASSEMBLE_CHIP_INDEX" val="7ef879a014414798b1428c8d03745dab"/>
  <p:tag name="KSO_WM_UNIT_TEXT_FILL_FORE_SCHEMECOLOR_INDEX_BRIGHTNESS" val="0"/>
  <p:tag name="KSO_WM_UNIT_TEXT_FILL_FORE_SCHEMECOLOR_INDEX" val="13"/>
  <p:tag name="KSO_WM_UNIT_TEXT_FILL_TYPE" val="1"/>
  <p:tag name="KSO_WM_TEMPLATE_ASSEMBLE_XID" val="5ef5547aea5a3ac527a18a0b"/>
  <p:tag name="KSO_WM_TEMPLATE_ASSEMBLE_GROUPID" val="5ef5547aea5a3ac527a18a0b"/>
  <p:tag name="KSO_WM_UNIT_SMARTLAYOUT_COMPRESS_INFO" val="{&#10;    &quot;id&quot;: &quot;2020-06-26T09:50:50&quot;,&#10;    &quot;max&quot;: 0,&#10;    &quot;topChanged&quot;: 0&#10;}&#10;"/>
  <p:tag name="KSO_WM_FULL_TEXT_BEAUTIFY_COPY_ID" val="4"/>
</p:tagLst>
</file>

<file path=ppt/tags/tag3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52_1*f*1"/>
  <p:tag name="KSO_WM_TEMPLATE_CATEGORY" val="diagram"/>
  <p:tag name="KSO_WM_TEMPLATE_INDEX" val="20208652"/>
  <p:tag name="KSO_WM_UNIT_LAYERLEVEL" val="1"/>
  <p:tag name="KSO_WM_TAG_VERSION" val="1.0"/>
  <p:tag name="KSO_WM_BEAUTIFY_FLAG" val="#wm#"/>
  <p:tag name="KSO_WM_UNIT_DEFAULT_FONT" val="14;20;2"/>
  <p:tag name="KSO_WM_UNIT_BLOCK" val="0"/>
  <p:tag name="KSO_WM_UNIT_VALUE" val="84"/>
  <p:tag name="KSO_WM_UNIT_SHOW_EDIT_AREA_INDICATION" val="1"/>
  <p:tag name="KSO_WM_CHIP_GROUPID" val="5e6b05596848fb12bee65ac8"/>
  <p:tag name="KSO_WM_CHIP_XID" val="5e6b05596848fb12bee65aca"/>
  <p:tag name="KSO_WM_UNIT_DEC_AREA_ID" val="cf96ba75d6034cae904ae1203d4a8f28"/>
  <p:tag name="KSO_WM_ASSEMBLE_CHIP_INDEX" val="5cbf60dd21454bf5bc1edb0332f69ab8"/>
  <p:tag name="KSO_WM_UNIT_SUPPORT_UNIT_TYPE" val="[&quot;α&quot;]"/>
  <p:tag name="KSO_WM_UNIT_TEXT_FILL_FORE_SCHEMECOLOR_INDEX_BRIGHTNESS" val="0.25"/>
  <p:tag name="KSO_WM_UNIT_TEXT_FILL_FORE_SCHEMECOLOR_INDEX" val="13"/>
  <p:tag name="KSO_WM_UNIT_TEXT_FILL_TYPE" val="1"/>
  <p:tag name="KSO_WM_TEMPLATE_ASSEMBLE_XID" val="5ef5547aea5a3ac527a18a0b"/>
  <p:tag name="KSO_WM_TEMPLATE_ASSEMBLE_GROUPID" val="5ef5547aea5a3ac527a18a0b"/>
  <p:tag name="KSO_WM_FULL_TEXT_BEAUTIFY_COPY_ID" val="7"/>
</p:tagLst>
</file>

<file path=ppt/tags/tag39.xml><?xml version="1.0" encoding="utf-8"?>
<p:tagLst xmlns:p="http://schemas.openxmlformats.org/presentationml/2006/main">
  <p:tag name="KSO_WM_SLIDE_ID" val="diagram20208652_1"/>
  <p:tag name="KSO_WM_SLIDE_ITEM_CNT" val="0"/>
  <p:tag name="KSO_WM_SLIDE_INDEX" val="1"/>
  <p:tag name="KSO_WM_TAG_VERSION" val="1.0"/>
  <p:tag name="KSO_WM_BEAUTIFY_FLAG" val="#wm#"/>
  <p:tag name="KSO_WM_TEMPLATE_CATEGORY" val="diagram"/>
  <p:tag name="KSO_WM_TEMPLATE_INDEX" val="20208652"/>
  <p:tag name="KSO_WM_SLIDE_LAYOUT" val="a_d_f"/>
  <p:tag name="KSO_WM_SLIDE_LAYOUT_CNT" val="1_1_1"/>
  <p:tag name="KSO_WM_SLIDE_TYPE" val="text"/>
  <p:tag name="KSO_WM_SLIDE_SUBTYPE" val="picTxt"/>
  <p:tag name="KSO_WM_SLIDE_SIZE" val="924*540"/>
  <p:tag name="KSO_WM_SLIDE_POSITION" val="0*0"/>
  <p:tag name="KSO_WM_SLIDE_COLORSCHEME_VERSION" val="3.2"/>
  <p:tag name="KSO_WM_TEMPLATE_SUBCATEGORY" val="21"/>
  <p:tag name="KSO_WM_TEMPLATE_MASTER_TYPE" val="0"/>
  <p:tag name="KSO_WM_TEMPLATE_COLOR_TYPE" val="1"/>
  <p:tag name="KSO_WM_SLIDE_BACKGROUND" val="[&quot;leftRight&quot;]"/>
  <p:tag name="KSO_WM_SLIDE_RATIO" val="1.777778"/>
  <p:tag name="KSO_WM_CHIP_INFOS" val="{&quot;layout_type&quot;:&quot;leftright&quot;,&quot;tags&quot;:{&quot;style&quot;:[&quot;商务&quot;,&quot;简约&quot;,&quot;文艺清新&quot;,&quot;中国风&quot;,&quot;卡通&quot;,&quot;欧美风&quot;,&quot;黑板风&quot;,&quot;渐变风&quot;,&quot;党政风&quot;]},&quot;slide_type&quot;:[&quot;text&quot;],&quot;aspect_ratio&quot;:&quot;16:9&quot;}"/>
  <p:tag name="KSO_WM_CHIP_FILLPROP" val="[[{&quot;fill_id&quot;:&quot;ffb5608610af488dac2993d329f4f04a&quot;,&quot;fill_align&quot;:&quot;lb&quot;,&quot;text_align&quot;:&quot;lb&quot;,&quot;text_direction&quot;:&quot;horizontal&quot;,&quot;chip_types&quot;:[&quot;header&quot;]},{&quot;fill_id&quot;:&quot;19321385f4cc4a6ea310068d8ebccc22&quot;,&quot;fill_align&quot;:&quot;lt&quot;,&quot;text_align&quot;:&quot;lt&quot;,&quot;text_direction&quot;:&quot;horizontal&quot;,&quot;chip_types&quot;:[&quot;text&quot;,&quot;picture&quot;,&quot;chart&quot;]},{&quot;fill_id&quot;:&quot;8371d3f3a5204144b372af03a665a3ab&quot;,&quot;fill_align&quot;:&quot;lm&quot;,&quot;text_align&quot;:&quot;lm&quot;,&quot;text_direction&quot;:&quot;horizontal&quot;,&quot;chip_types&quot;:[&quot;diagram&quot;,&quot;pictext&quot;,&quot;text&quot;,&quot;picture&quot;,&quot;chart&quot;,&quot;table&quot;],&quot;support_features&quot;:[&quot;collage&quot;,&quot;carousel&quot;,&quot;creativecrop&quot;]}]]"/>
  <p:tag name="KSO_WM_CHIP_XID" val="5ef20630a491bb0086638a08"/>
  <p:tag name="KSO_WM_CHIP_GROUPID" val="5ef20630a491bb0086638a07"/>
  <p:tag name="KSO_WM_SLIDE_BK_DARK_LIGHT" val="2"/>
  <p:tag name="KSO_WM_SLIDE_BACKGROUND_TYPE" val="leftRight"/>
  <p:tag name="KSO_WM_SLIDE_SUPPORT_FEATURE_TYPE" val="7"/>
  <p:tag name="KSO_WM_TEMPLATE_ASSEMBLE_XID" val="5ef5547aea5a3ac527a18a0b"/>
  <p:tag name="KSO_WM_TEMPLATE_ASSEMBLE_GROUPID" val="5ef5547aea5a3ac527a18a0b"/>
  <p:tag name="KSO_WM_SLIDE_LAYOUT_INFO" val="{&quot;direction&quot;:1,&quot;id&quot;:&quot;2020-06-26T09:50:50&quot;,&quot;maxSize&quot;:{&quot;size1&quot;:37.399983483536801},&quot;minSize&quot;:{&quot;size1&quot;:37.399983483536801},&quot;normalSize&quot;:{&quot;size1&quot;:37.399983483536801},&quot;subLayout&quot;:[{&quot;backgroundInfo&quot;:[{&quot;bottom&quot;:0,&quot;bottomAbs&quot;:false,&quot;left&quot;:0,&quot;leftAbs&quot;:false,&quot;right&quot;:0.100208767,&quot;rightAbs&quot;:false,&quot;top&quot;:0,&quot;topAbs&quot;:false,&quot;type&quot;:&quot;leftRight&quot;}],&quot;id&quot;:&quot;2020-06-26T09:50:50&quot;,&quot;maxSize&quot;:{&quot;size1&quot;:37.799999999999997},&quot;minSize&quot;:{&quot;size1&quot;:24.399999999999999},&quot;normalSize&quot;:{&quot;size1&quot;:24.399999999999999},&quot;subLayout&quot;:[{&quot;id&quot;:&quot;2020-06-26T09:50:50&quot;,&quot;margin&quot;:{&quot;bottom&quot;:0.026000002399086952,&quot;left&quot;:1.2699999809265137,&quot;right&quot;:2.5130002498626709,&quot;top&quot;:3.3870000839233398},&quot;type&quot;:0},{&quot;id&quot;:&quot;2020-06-26T09:50:50&quot;,&quot;margin&quot;:{&quot;bottom&quot;:4.2329998016357422,&quot;left&quot;:1.2699999809265137,&quot;right&quot;:2.5139999389648438,&quot;top&quot;:0.81999999284744263},&quot;type&quot;:0}],&quot;type&quot;:0},{&quot;id&quot;:&quot;2020-06-26T09:50:50&quot;,&quot;margin&quot;:{&quot;bottom&quot;:3.3870000839233398,&quot;left&quot;:0.026000002399086952,&quot;right&quot;:1.2699999809265137,&quot;top&quot;:3.3870000839233398},&quot;type&quot;:0}],&quot;type&quot;:0}"/>
  <p:tag name="KSO_WM_FULL_TEXT_BEAUTIFY_COPY_ID" val="150995413"/>
</p:tagLst>
</file>

<file path=ppt/tags/tag4.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diagram20207869_1*a*1"/>
  <p:tag name="KSO_WM_TEMPLATE_CATEGORY" val="diagram"/>
  <p:tag name="KSO_WM_TEMPLATE_INDEX" val="2020786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5f9ddd0afaea4332b363836843c09cc7"/>
  <p:tag name="KSO_WM_ASSEMBLE_CHIP_INDEX" val="992f80062a6346e4848e9ff66df63935"/>
  <p:tag name="KSO_WM_UNIT_TEXT_FILL_FORE_SCHEMECOLOR_INDEX_BRIGHTNESS" val="0"/>
  <p:tag name="KSO_WM_UNIT_TEXT_FILL_FORE_SCHEMECOLOR_INDEX" val="13"/>
  <p:tag name="KSO_WM_UNIT_TEXT_FILL_TYPE" val="1"/>
  <p:tag name="KSO_WM_TEMPLATE_ASSEMBLE_XID" val="5eeead70a758c1ec0b709331"/>
  <p:tag name="KSO_WM_TEMPLATE_ASSEMBLE_GROUPID" val="5eeead70a758c1ec0b709331"/>
  <p:tag name="KSO_WM_UNIT_SMARTLAYOUT_COMPRESS_INFO" val="{&#10;    &quot;id&quot;: &quot;2020-06-21T08:44:51&quot;,&#10;    &quot;max&quot;: 0,&#10;    &quot;parentMax&quot;: {&#10;        &quot;max&quot;: 13.779133858267713&#10;    },&#10;    &quot;topChanged&quot;: 0&#10;}&#10;"/>
  <p:tag name="KSO_WM_FULL_TEXT_BEAUTIFY_COPY_ID" val="4"/>
</p:tagLst>
</file>

<file path=ppt/tags/tag40.xml><?xml version="1.0" encoding="utf-8"?>
<p:tagLst xmlns:p="http://schemas.openxmlformats.org/presentationml/2006/main">
  <p:tag name="KSO_WM_FULL_TEXT_BEAUTIFY_COPY_ID" val="2"/>
</p:tagLst>
</file>

<file path=ppt/tags/tag41.xml><?xml version="1.0" encoding="utf-8"?>
<p:tagLst xmlns:p="http://schemas.openxmlformats.org/presentationml/2006/main">
  <p:tag name="KSO_WM_FULL_TEXT_BEAUTIFY_COPY_ID" val="11"/>
</p:tagLst>
</file>

<file path=ppt/tags/tag42.xml><?xml version="1.0" encoding="utf-8"?>
<p:tagLst xmlns:p="http://schemas.openxmlformats.org/presentationml/2006/main">
  <p:tag name="KSO_WM_FULL_TEXT_BEAUTIFY_COPY_ID" val="21"/>
</p:tagLst>
</file>

<file path=ppt/tags/tag43.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68"/>
</p:tagLst>
</file>

<file path=ppt/tags/tag44.xml><?xml version="1.0" encoding="utf-8"?>
<p:tagLst xmlns:p="http://schemas.openxmlformats.org/presentationml/2006/main">
  <p:tag name="KSO_WM_FULL_TEXT_BEAUTIFY_COPY_ID" val="2"/>
</p:tagLst>
</file>

<file path=ppt/tags/tag45.xml><?xml version="1.0" encoding="utf-8"?>
<p:tagLst xmlns:p="http://schemas.openxmlformats.org/presentationml/2006/main">
  <p:tag name="KSO_WM_UNIT_PLACING_PICTURE_USER_VIEWPORT" val="{&quot;height&quot;:2632,&quot;width&quot;:3948}"/>
  <p:tag name="KSO_WM_FULL_TEXT_BEAUTIFY_COPY_ID" val="5"/>
</p:tagLst>
</file>

<file path=ppt/tags/tag46.xml><?xml version="1.0" encoding="utf-8"?>
<p:tagLst xmlns:p="http://schemas.openxmlformats.org/presentationml/2006/main">
  <p:tag name="KSO_WM_UNIT_PLACING_PICTURE_USER_VIEWPORT" val="{&quot;height&quot;:1818,&quot;width&quot;:2727}"/>
  <p:tag name="KSO_WM_FULL_TEXT_BEAUTIFY_COPY_ID" val="6"/>
</p:tagLst>
</file>

<file path=ppt/tags/tag47.xml><?xml version="1.0" encoding="utf-8"?>
<p:tagLst xmlns:p="http://schemas.openxmlformats.org/presentationml/2006/main">
  <p:tag name="KSO_WM_FULL_TEXT_BEAUTIFY_COPY_ID" val="7"/>
</p:tagLst>
</file>

<file path=ppt/tags/tag48.xml><?xml version="1.0" encoding="utf-8"?>
<p:tagLst xmlns:p="http://schemas.openxmlformats.org/presentationml/2006/main">
  <p:tag name="KSO_WM_FULL_TEXT_BEAUTIFY_COPY_ID" val="8"/>
</p:tagLst>
</file>

<file path=ppt/tags/tag49.xml><?xml version="1.0" encoding="utf-8"?>
<p:tagLst xmlns:p="http://schemas.openxmlformats.org/presentationml/2006/main">
  <p:tag name="KSO_WM_UNIT_PLACING_PICTURE_USER_VIEWPORT" val="{&quot;height&quot;:2329,&quot;width&quot;:3493}"/>
  <p:tag name="KSO_WM_FULL_TEXT_BEAUTIFY_COPY_ID" val="9"/>
</p:tagLst>
</file>

<file path=ppt/tags/tag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869_1*f*1"/>
  <p:tag name="KSO_WM_TEMPLATE_CATEGORY" val="diagram"/>
  <p:tag name="KSO_WM_TEMPLATE_INDEX" val="20207869"/>
  <p:tag name="KSO_WM_UNIT_LAYERLEVEL" val="1"/>
  <p:tag name="KSO_WM_TAG_VERSION" val="1.0"/>
  <p:tag name="KSO_WM_BEAUTIFY_FLAG" val="#wm#"/>
  <p:tag name="KSO_WM_UNIT_DEFAULT_FONT" val="14;20;2"/>
  <p:tag name="KSO_WM_UNIT_BLOCK" val="0"/>
  <p:tag name="KSO_WM_UNIT_VALUE" val="180"/>
  <p:tag name="KSO_WM_UNIT_SHOW_EDIT_AREA_INDICATION" val="1"/>
  <p:tag name="KSO_WM_CHIP_GROUPID" val="5e6b05596848fb12bee65ac8"/>
  <p:tag name="KSO_WM_CHIP_XID" val="5e6b05596848fb12bee65aca"/>
  <p:tag name="KSO_WM_UNIT_DEC_AREA_ID" val="67304ca58a794f889adb7a1483152750"/>
  <p:tag name="KSO_WM_ASSEMBLE_CHIP_INDEX" val="2508b0c2e7bb4f669d47dcdcbb806fd0"/>
  <p:tag name="KSO_WM_UNIT_SUPPORT_UNIT_TYPE" val="[&quot;l&quot;,&quot;m&quot;,&quot;n&quot;,&quot;o&quot;,&quot;p&quot;,&quot;q&quot;,&quot;r&quot;,&quot;δ&quot;,&quot;η&quot;,&quot;α&quot;,&quot;β&quot;,&quot;θ&quot;]"/>
  <p:tag name="KSO_WM_UNIT_TEXT_FILL_FORE_SCHEMECOLOR_INDEX_BRIGHTNESS" val="0.25"/>
  <p:tag name="KSO_WM_UNIT_TEXT_FILL_FORE_SCHEMECOLOR_INDEX" val="13"/>
  <p:tag name="KSO_WM_UNIT_TEXT_FILL_TYPE" val="1"/>
  <p:tag name="KSO_WM_TEMPLATE_ASSEMBLE_XID" val="5eeead70a758c1ec0b709331"/>
  <p:tag name="KSO_WM_TEMPLATE_ASSEMBLE_GROUPID" val="5eeead70a758c1ec0b709331"/>
  <p:tag name="KSO_WM_FULL_TEXT_BEAUTIFY_COPY_ID" val="11"/>
</p:tagLst>
</file>

<file path=ppt/tags/tag50.xml><?xml version="1.0" encoding="utf-8"?>
<p:tagLst xmlns:p="http://schemas.openxmlformats.org/presentationml/2006/main">
  <p:tag name="KSO_WM_UNIT_PLACING_PICTURE_USER_VIEWPORT" val="{&quot;height&quot;:1734,&quot;width&quot;:1734}"/>
  <p:tag name="KSO_WM_FULL_TEXT_BEAUTIFY_COPY_ID" val="11"/>
</p:tagLst>
</file>

<file path=ppt/tags/tag51.xml><?xml version="1.0" encoding="utf-8"?>
<p:tagLst xmlns:p="http://schemas.openxmlformats.org/presentationml/2006/main">
  <p:tag name="KSO_WM_FULL_TEXT_BEAUTIFY_COPY_ID" val="12"/>
</p:tagLst>
</file>

<file path=ppt/tags/tag52.xml><?xml version="1.0" encoding="utf-8"?>
<p:tagLst xmlns:p="http://schemas.openxmlformats.org/presentationml/2006/main">
  <p:tag name="KSO_WM_FULL_TEXT_BEAUTIFY_COPY_ID" val="13"/>
</p:tagLst>
</file>

<file path=ppt/tags/tag53.xml><?xml version="1.0" encoding="utf-8"?>
<p:tagLst xmlns:p="http://schemas.openxmlformats.org/presentationml/2006/main">
  <p:tag name="KSO_WM_BEAUTIFY_FLAG" val="#wm#"/>
  <p:tag name="KSO_WM_TEMPLATE_CATEGORY" val="diagram"/>
  <p:tag name="KSO_WM_TEMPLATE_INDEX" val="20200463"/>
  <p:tag name="KSO_WM_FULL_TEXT_BEAUTIFY_COPY_ID" val="150995580"/>
</p:tagLst>
</file>

<file path=ppt/tags/tag54.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14490_1*a*1"/>
  <p:tag name="KSO_WM_TEMPLATE_CATEGORY" val="diagram"/>
  <p:tag name="KSO_WM_TEMPLATE_INDEX" val="20214490"/>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100d70b9e05b4c9387297425faa7599e"/>
  <p:tag name="KSO_WM_UNIT_DECORATE_INFO" val=""/>
  <p:tag name="KSO_WM_UNIT_SM_LIMIT_TYPE" val=""/>
  <p:tag name="KSO_WM_CHIP_FILLAREA_FILL_RULE" val="{&quot;fill_align&quot;:&quot;lb&quot;,&quot;fill_mode&quot;:&quot;full&quot;,&quot;sacle_strategy&quot;:&quot;smart&quot;}"/>
  <p:tag name="KSO_WM_ASSEMBLE_CHIP_INDEX" val="32a9dc2a9b0a4583860b2d4e100cf321"/>
  <p:tag name="KSO_WM_UNIT_TEXT_FILL_FORE_SCHEMECOLOR_INDEX_BRIGHTNESS" val="0"/>
  <p:tag name="KSO_WM_UNIT_TEXT_FILL_FORE_SCHEMECOLOR_INDEX" val="13"/>
  <p:tag name="KSO_WM_UNIT_TEXT_FILL_TYPE" val="1"/>
  <p:tag name="KSO_WM_TEMPLATE_ASSEMBLE_XID" val="5f996d95e01a7e847d6edea4"/>
  <p:tag name="KSO_WM_TEMPLATE_ASSEMBLE_GROUPID" val="5f996d95e01a7e847d6edea4"/>
  <p:tag name="KSO_WM_FULL_TEXT_BEAUTIFY_COPY_ID" val="19"/>
</p:tagLst>
</file>

<file path=ppt/tags/tag55.xml><?xml version="1.0" encoding="utf-8"?>
<p:tagLst xmlns:p="http://schemas.openxmlformats.org/presentationml/2006/main">
  <p:tag name="KSO_WM_BEAUTIFY_FLAG" val="#wm#"/>
  <p:tag name="KSO_WM_TEMPLATE_CATEGORY" val="diagram"/>
  <p:tag name="KSO_WM_TEMPLATE_INDEX" val="20208726"/>
  <p:tag name="KSO_WM_FULL_TEXT_BEAUTIFY_COPY_ID" val="150995581"/>
</p:tagLst>
</file>

<file path=ppt/tags/tag56.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14490_1*a*1"/>
  <p:tag name="KSO_WM_TEMPLATE_CATEGORY" val="diagram"/>
  <p:tag name="KSO_WM_TEMPLATE_INDEX" val="20214490"/>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100d70b9e05b4c9387297425faa7599e"/>
  <p:tag name="KSO_WM_UNIT_DECORATE_INFO" val=""/>
  <p:tag name="KSO_WM_UNIT_SM_LIMIT_TYPE" val=""/>
  <p:tag name="KSO_WM_CHIP_FILLAREA_FILL_RULE" val="{&quot;fill_align&quot;:&quot;lb&quot;,&quot;fill_mode&quot;:&quot;full&quot;,&quot;sacle_strategy&quot;:&quot;smart&quot;}"/>
  <p:tag name="KSO_WM_ASSEMBLE_CHIP_INDEX" val="32a9dc2a9b0a4583860b2d4e100cf321"/>
  <p:tag name="KSO_WM_UNIT_TEXT_FILL_FORE_SCHEMECOLOR_INDEX_BRIGHTNESS" val="0"/>
  <p:tag name="KSO_WM_UNIT_TEXT_FILL_FORE_SCHEMECOLOR_INDEX" val="13"/>
  <p:tag name="KSO_WM_UNIT_TEXT_FILL_TYPE" val="1"/>
  <p:tag name="KSO_WM_TEMPLATE_ASSEMBLE_XID" val="5f996d95e01a7e847d6edea4"/>
  <p:tag name="KSO_WM_TEMPLATE_ASSEMBLE_GROUPID" val="5f996d95e01a7e847d6edea4"/>
  <p:tag name="KSO_WM_FULL_TEXT_BEAUTIFY_COPY_ID" val="19"/>
</p:tagLst>
</file>

<file path=ppt/tags/tag5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490_1*f*1"/>
  <p:tag name="KSO_WM_TEMPLATE_CATEGORY" val="diagram"/>
  <p:tag name="KSO_WM_TEMPLATE_INDEX" val="20214490"/>
  <p:tag name="KSO_WM_UNIT_LAYERLEVEL" val="1"/>
  <p:tag name="KSO_WM_TAG_VERSION" val="1.0"/>
  <p:tag name="KSO_WM_BEAUTIFY_FLAG" val="#wm#"/>
  <p:tag name="KSO_WM_UNIT_DEFAULT_FONT" val="14;20;2"/>
  <p:tag name="KSO_WM_UNIT_BLOCK" val="0"/>
  <p:tag name="KSO_WM_UNIT_VALUE" val="252"/>
  <p:tag name="KSO_WM_UNIT_SHOW_EDIT_AREA_INDICATION" val="1"/>
  <p:tag name="KSO_WM_CHIP_GROUPID" val="5e6b05596848fb12bee65ac8"/>
  <p:tag name="KSO_WM_CHIP_XID" val="5e6b05596848fb12bee65aca"/>
  <p:tag name="KSO_WM_UNIT_DEC_AREA_ID" val="cecf87a2a30e4b9796f4d51abb1d6792"/>
  <p:tag name="KSO_WM_UNIT_DECORATE_INFO" val=""/>
  <p:tag name="KSO_WM_UNIT_SM_LIMIT_TYPE" val=""/>
  <p:tag name="KSO_WM_CHIP_FILLAREA_FILL_RULE" val="{&quot;fill_align&quot;:&quot;lm&quot;,&quot;fill_mode&quot;:&quot;full&quot;,&quot;sacle_strategy&quot;:&quot;smart&quot;}"/>
  <p:tag name="KSO_WM_ASSEMBLE_CHIP_INDEX" val="cfc4496354d44f0997ebd9c8d874e75b"/>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996d95e01a7e847d6edea4"/>
  <p:tag name="KSO_WM_TEMPLATE_ASSEMBLE_GROUPID" val="5f996d95e01a7e847d6edea4"/>
  <p:tag name="KSO_WM_FULL_TEXT_BEAUTIFY_COPY_ID" val="21"/>
</p:tagLst>
</file>

<file path=ppt/tags/tag58.xml><?xml version="1.0" encoding="utf-8"?>
<p:tagLst xmlns:p="http://schemas.openxmlformats.org/presentationml/2006/main">
  <p:tag name="KSO_WM_UNIT_VALUE" val="846*1565"/>
  <p:tag name="KSO_WM_UNIT_HIGHLIGHT" val="0"/>
  <p:tag name="KSO_WM_UNIT_COMPATIBLE" val="0"/>
  <p:tag name="KSO_WM_UNIT_DIAGRAM_ISNUMVISUAL" val="0"/>
  <p:tag name="KSO_WM_UNIT_DIAGRAM_ISREFERUNIT" val="0"/>
  <p:tag name="KSO_WM_UNIT_TYPE" val="d"/>
  <p:tag name="KSO_WM_UNIT_INDEX" val="1"/>
  <p:tag name="KSO_WM_UNIT_ID" val="diagram20214490_1*d*1"/>
  <p:tag name="KSO_WM_TEMPLATE_CATEGORY" val="diagram"/>
  <p:tag name="KSO_WM_TEMPLATE_INDEX" val="20214490"/>
  <p:tag name="KSO_WM_UNIT_LAYERLEVEL" val="1"/>
  <p:tag name="KSO_WM_TAG_VERSION" val="1.0"/>
  <p:tag name="KSO_WM_BEAUTIFY_FLAG" val="#wm#"/>
  <p:tag name="KSO_WM_CHIP_GROUPID" val="5e7310da9a230a26b9e88a19"/>
  <p:tag name="KSO_WM_CHIP_XID" val="5e7310da9a230a26b9e88a1a"/>
  <p:tag name="KSO_WM_UNIT_DEC_AREA_ID" val="8fae55d40c794ef6b7fc0b7af342630a"/>
  <p:tag name="KSO_WM_UNIT_DECORATE_INFO" val=""/>
  <p:tag name="KSO_WM_UNIT_SM_LIMIT_TYPE" val=""/>
  <p:tag name="KSO_WM_CHIP_FILLAREA_FILL_RULE" val="{&quot;fill_align&quot;:&quot;lt&quot;,&quot;fill_mode&quot;:&quot;full&quot;,&quot;sacle_strategy&quot;:&quot;smart&quot;}"/>
  <p:tag name="KSO_WM_ASSEMBLE_CHIP_INDEX" val="ac82fd18d4824721ae2910816ec40382"/>
  <p:tag name="KSO_WM_UNIT_PLACING_PICTURE" val="ac82fd18d4824721ae2910816ec40382"/>
  <p:tag name="KSO_WM_UNIT_SUPPORT_UNIT_TYPE" val="[&quot;d&quot;,&quot;α&quot;,&quot;β&quot;]"/>
  <p:tag name="KSO_WM_TEMPLATE_ASSEMBLE_XID" val="5f996d95e01a7e847d6edea4"/>
  <p:tag name="KSO_WM_TEMPLATE_ASSEMBLE_GROUPID" val="5f996d95e01a7e847d6edea4"/>
  <p:tag name="KSO_WM_FULL_TEXT_BEAUTIFY_COPY_ID" val="20"/>
</p:tagLst>
</file>

<file path=ppt/tags/tag59.xml><?xml version="1.0" encoding="utf-8"?>
<p:tagLst xmlns:p="http://schemas.openxmlformats.org/presentationml/2006/main">
  <p:tag name="KSO_WM_BEAUTIFY_FLAG" val="#wm#"/>
  <p:tag name="KSO_WM_TEMPLATE_CATEGORY" val="diagram"/>
  <p:tag name="KSO_WM_TEMPLATE_INDEX" val="20208726"/>
  <p:tag name="KSO_WM_FULL_TEXT_BEAUTIFY_COPY_ID" val="150995581"/>
</p:tagLst>
</file>

<file path=ppt/tags/tag6.xml><?xml version="1.0" encoding="utf-8"?>
<p:tagLst xmlns:p="http://schemas.openxmlformats.org/presentationml/2006/main">
  <p:tag name="KSO_WM_FULL_TEXT_BEAUTIFY_COPY_ID" val="6"/>
</p:tagLst>
</file>

<file path=ppt/tags/tag60.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14490_1*a*1"/>
  <p:tag name="KSO_WM_TEMPLATE_CATEGORY" val="diagram"/>
  <p:tag name="KSO_WM_TEMPLATE_INDEX" val="20214490"/>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100d70b9e05b4c9387297425faa7599e"/>
  <p:tag name="KSO_WM_UNIT_DECORATE_INFO" val=""/>
  <p:tag name="KSO_WM_UNIT_SM_LIMIT_TYPE" val=""/>
  <p:tag name="KSO_WM_CHIP_FILLAREA_FILL_RULE" val="{&quot;fill_align&quot;:&quot;lb&quot;,&quot;fill_mode&quot;:&quot;full&quot;,&quot;sacle_strategy&quot;:&quot;smart&quot;}"/>
  <p:tag name="KSO_WM_ASSEMBLE_CHIP_INDEX" val="32a9dc2a9b0a4583860b2d4e100cf321"/>
  <p:tag name="KSO_WM_UNIT_TEXT_FILL_FORE_SCHEMECOLOR_INDEX_BRIGHTNESS" val="0"/>
  <p:tag name="KSO_WM_UNIT_TEXT_FILL_FORE_SCHEMECOLOR_INDEX" val="13"/>
  <p:tag name="KSO_WM_UNIT_TEXT_FILL_TYPE" val="1"/>
  <p:tag name="KSO_WM_TEMPLATE_ASSEMBLE_XID" val="5f996d95e01a7e847d6edea4"/>
  <p:tag name="KSO_WM_TEMPLATE_ASSEMBLE_GROUPID" val="5f996d95e01a7e847d6edea4"/>
  <p:tag name="KSO_WM_FULL_TEXT_BEAUTIFY_COPY_ID" val="19"/>
</p:tagLst>
</file>

<file path=ppt/tags/tag61.xml><?xml version="1.0" encoding="utf-8"?>
<p:tagLst xmlns:p="http://schemas.openxmlformats.org/presentationml/2006/main">
  <p:tag name="KSO_WM_BEAUTIFY_FLAG" val="#wm#"/>
  <p:tag name="KSO_WM_TEMPLATE_CATEGORY" val="diagram"/>
  <p:tag name="KSO_WM_TEMPLATE_INDEX" val="20208726"/>
  <p:tag name="KSO_WM_FULL_TEXT_BEAUTIFY_COPY_ID" val="150995581"/>
</p:tagLst>
</file>

<file path=ppt/tags/tag62.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UNIT_TYPE" val="a"/>
  <p:tag name="KSO_WM_UNIT_INDEX" val="1"/>
  <p:tag name="KSO_WM_UNIT_ID" val="diagram20214490_1*a*1"/>
  <p:tag name="KSO_WM_TEMPLATE_CATEGORY" val="diagram"/>
  <p:tag name="KSO_WM_TEMPLATE_INDEX" val="20214490"/>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100d70b9e05b4c9387297425faa7599e"/>
  <p:tag name="KSO_WM_UNIT_DECORATE_INFO" val=""/>
  <p:tag name="KSO_WM_UNIT_SM_LIMIT_TYPE" val=""/>
  <p:tag name="KSO_WM_CHIP_FILLAREA_FILL_RULE" val="{&quot;fill_align&quot;:&quot;lb&quot;,&quot;fill_mode&quot;:&quot;full&quot;,&quot;sacle_strategy&quot;:&quot;smart&quot;}"/>
  <p:tag name="KSO_WM_ASSEMBLE_CHIP_INDEX" val="32a9dc2a9b0a4583860b2d4e100cf321"/>
  <p:tag name="KSO_WM_UNIT_TEXT_FILL_FORE_SCHEMECOLOR_INDEX_BRIGHTNESS" val="0"/>
  <p:tag name="KSO_WM_UNIT_TEXT_FILL_FORE_SCHEMECOLOR_INDEX" val="13"/>
  <p:tag name="KSO_WM_UNIT_TEXT_FILL_TYPE" val="1"/>
  <p:tag name="KSO_WM_TEMPLATE_ASSEMBLE_XID" val="5f996d95e01a7e847d6edea4"/>
  <p:tag name="KSO_WM_TEMPLATE_ASSEMBLE_GROUPID" val="5f996d95e01a7e847d6edea4"/>
  <p:tag name="KSO_WM_FULL_TEXT_BEAUTIFY_COPY_ID" val="19"/>
</p:tagLst>
</file>

<file path=ppt/tags/tag63.xml><?xml version="1.0" encoding="utf-8"?>
<p:tagLst xmlns:p="http://schemas.openxmlformats.org/presentationml/2006/main">
  <p:tag name="KSO_WM_UNIT_VALUE" val="846*1565"/>
  <p:tag name="KSO_WM_UNIT_HIGHLIGHT" val="0"/>
  <p:tag name="KSO_WM_UNIT_COMPATIBLE" val="0"/>
  <p:tag name="KSO_WM_UNIT_DIAGRAM_ISNUMVISUAL" val="0"/>
  <p:tag name="KSO_WM_UNIT_DIAGRAM_ISREFERUNIT" val="0"/>
  <p:tag name="KSO_WM_UNIT_TYPE" val="d"/>
  <p:tag name="KSO_WM_UNIT_INDEX" val="1"/>
  <p:tag name="KSO_WM_UNIT_ID" val="diagram20214490_1*d*1"/>
  <p:tag name="KSO_WM_TEMPLATE_CATEGORY" val="diagram"/>
  <p:tag name="KSO_WM_TEMPLATE_INDEX" val="20214490"/>
  <p:tag name="KSO_WM_UNIT_LAYERLEVEL" val="1"/>
  <p:tag name="KSO_WM_TAG_VERSION" val="1.0"/>
  <p:tag name="KSO_WM_BEAUTIFY_FLAG" val="#wm#"/>
  <p:tag name="KSO_WM_CHIP_GROUPID" val="5e7310da9a230a26b9e88a19"/>
  <p:tag name="KSO_WM_CHIP_XID" val="5e7310da9a230a26b9e88a1a"/>
  <p:tag name="KSO_WM_UNIT_DEC_AREA_ID" val="8fae55d40c794ef6b7fc0b7af342630a"/>
  <p:tag name="KSO_WM_UNIT_DECORATE_INFO" val=""/>
  <p:tag name="KSO_WM_UNIT_SM_LIMIT_TYPE" val=""/>
  <p:tag name="KSO_WM_CHIP_FILLAREA_FILL_RULE" val="{&quot;fill_align&quot;:&quot;lt&quot;,&quot;fill_mode&quot;:&quot;full&quot;,&quot;sacle_strategy&quot;:&quot;smart&quot;}"/>
  <p:tag name="KSO_WM_ASSEMBLE_CHIP_INDEX" val="ac82fd18d4824721ae2910816ec40382"/>
  <p:tag name="KSO_WM_UNIT_PLACING_PICTURE" val="ac82fd18d4824721ae2910816ec40382"/>
  <p:tag name="KSO_WM_UNIT_SUPPORT_UNIT_TYPE" val="[&quot;d&quot;,&quot;α&quot;,&quot;β&quot;]"/>
  <p:tag name="KSO_WM_TEMPLATE_ASSEMBLE_XID" val="5f996d95e01a7e847d6edea4"/>
  <p:tag name="KSO_WM_TEMPLATE_ASSEMBLE_GROUPID" val="5f996d95e01a7e847d6edea4"/>
  <p:tag name="KSO_WM_FULL_TEXT_BEAUTIFY_COPY_ID" val="20"/>
  <p:tag name="KSO_WM_UNIT_PLACING_PICTURE_INFO" val="{&quot;code&quot;:&quot;&quot;,&quot;full_picture&quot;:false,&quot;scheme&quot;:&quot;&quot;,&quot;spacing&quot;:5}"/>
  <p:tag name="KSO_WM_UNIT_PLACING_PICTURE_COLLAGE_VIEWPORT" val="{&quot;height&quot;:3409.9986420593964,&quot;width&quot;:5113.999999999999}"/>
</p:tagLst>
</file>

<file path=ppt/tags/tag64.xml><?xml version="1.0" encoding="utf-8"?>
<p:tagLst xmlns:p="http://schemas.openxmlformats.org/presentationml/2006/main">
  <p:tag name="KSO_WM_BEAUTIFY_FLAG" val="#wm#"/>
  <p:tag name="KSO_WM_TEMPLATE_CATEGORY" val="diagram"/>
  <p:tag name="KSO_WM_TEMPLATE_INDEX" val="20208726"/>
  <p:tag name="KSO_WM_FULL_TEXT_BEAUTIFY_COPY_ID" val="150995581"/>
</p:tagLst>
</file>

<file path=ppt/tags/tag65.xml><?xml version="1.0" encoding="utf-8"?>
<p:tagLst xmlns:p="http://schemas.openxmlformats.org/presentationml/2006/main">
  <p:tag name="KSO_WM_FULL_TEXT_BEAUTIFY_COPY_ID" val="6"/>
</p:tagLst>
</file>

<file path=ppt/tags/tag66.xml><?xml version="1.0" encoding="utf-8"?>
<p:tagLst xmlns:p="http://schemas.openxmlformats.org/presentationml/2006/main">
  <p:tag name="KSO_WM_FULL_TEXT_BEAUTIFY_COPY_ID" val="26"/>
</p:tagLst>
</file>

<file path=ppt/tags/tag67.xml><?xml version="1.0" encoding="utf-8"?>
<p:tagLst xmlns:p="http://schemas.openxmlformats.org/presentationml/2006/main">
  <p:tag name="KSO_WM_FULL_TEXT_BEAUTIFY_COPY_ID" val="40"/>
</p:tagLst>
</file>

<file path=ppt/tags/tag68.xml><?xml version="1.0" encoding="utf-8"?>
<p:tagLst xmlns:p="http://schemas.openxmlformats.org/presentationml/2006/main">
  <p:tag name="KSO_WM_FULL_TEXT_BEAUTIFY_COPY_ID" val="45"/>
</p:tagLst>
</file>

<file path=ppt/tags/tag69.xml><?xml version="1.0" encoding="utf-8"?>
<p:tagLst xmlns:p="http://schemas.openxmlformats.org/presentationml/2006/main">
  <p:tag name="KSO_WM_FULL_TEXT_BEAUTIFY_COPY_ID" val="48"/>
</p:tagLst>
</file>

<file path=ppt/tags/tag7.xml><?xml version="1.0" encoding="utf-8"?>
<p:tagLst xmlns:p="http://schemas.openxmlformats.org/presentationml/2006/main">
  <p:tag name="KSO_WM_FULL_TEXT_BEAUTIFY_COPY_ID" val="6"/>
</p:tagLst>
</file>

<file path=ppt/tags/tag70.xml><?xml version="1.0" encoding="utf-8"?>
<p:tagLst xmlns:p="http://schemas.openxmlformats.org/presentationml/2006/main">
  <p:tag name="KSO_WM_FULL_TEXT_BEAUTIFY_COPY_ID" val="48"/>
</p:tagLst>
</file>

<file path=ppt/tags/tag71.xml><?xml version="1.0" encoding="utf-8"?>
<p:tagLst xmlns:p="http://schemas.openxmlformats.org/presentationml/2006/main">
  <p:tag name="KSO_WM_FULL_TEXT_BEAUTIFY_COPY_ID" val="29"/>
</p:tagLst>
</file>

<file path=ppt/tags/tag72.xml><?xml version="1.0" encoding="utf-8"?>
<p:tagLst xmlns:p="http://schemas.openxmlformats.org/presentationml/2006/main">
  <p:tag name="KSO_WM_FULL_TEXT_BEAUTIFY_COPY_ID" val="29"/>
</p:tagLst>
</file>

<file path=ppt/tags/tag73.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73"/>
</p:tagLst>
</file>

<file path=ppt/tags/tag74.xml><?xml version="1.0" encoding="utf-8"?>
<p:tagLst xmlns:p="http://schemas.openxmlformats.org/presentationml/2006/main">
  <p:tag name="KSO_WM_FULL_TEXT_BEAUTIFY_COPY_ID" val="6"/>
</p:tagLst>
</file>

<file path=ppt/tags/tag75.xml><?xml version="1.0" encoding="utf-8"?>
<p:tagLst xmlns:p="http://schemas.openxmlformats.org/presentationml/2006/main">
  <p:tag name="KSO_WM_FULL_TEXT_BEAUTIFY_COPY_ID" val="26"/>
</p:tagLst>
</file>

<file path=ppt/tags/tag76.xml><?xml version="1.0" encoding="utf-8"?>
<p:tagLst xmlns:p="http://schemas.openxmlformats.org/presentationml/2006/main">
  <p:tag name="KSO_WM_FULL_TEXT_BEAUTIFY_COPY_ID" val="31"/>
</p:tagLst>
</file>

<file path=ppt/tags/tag77.xml><?xml version="1.0" encoding="utf-8"?>
<p:tagLst xmlns:p="http://schemas.openxmlformats.org/presentationml/2006/main">
  <p:tag name="KSO_WM_FULL_TEXT_BEAUTIFY_COPY_ID" val="40"/>
</p:tagLst>
</file>

<file path=ppt/tags/tag78.xml><?xml version="1.0" encoding="utf-8"?>
<p:tagLst xmlns:p="http://schemas.openxmlformats.org/presentationml/2006/main">
  <p:tag name="KSO_WM_FULL_TEXT_BEAUTIFY_COPY_ID" val="41"/>
</p:tagLst>
</file>

<file path=ppt/tags/tag79.xml><?xml version="1.0" encoding="utf-8"?>
<p:tagLst xmlns:p="http://schemas.openxmlformats.org/presentationml/2006/main">
  <p:tag name="KSO_WM_FULL_TEXT_BEAUTIFY_COPY_ID" val="45"/>
</p:tagLst>
</file>

<file path=ppt/tags/tag8.xml><?xml version="1.0" encoding="utf-8"?>
<p:tagLst xmlns:p="http://schemas.openxmlformats.org/presentationml/2006/main">
  <p:tag name="KSO_WM_FULL_TEXT_BEAUTIFY_COPY_ID" val="7"/>
</p:tagLst>
</file>

<file path=ppt/tags/tag80.xml><?xml version="1.0" encoding="utf-8"?>
<p:tagLst xmlns:p="http://schemas.openxmlformats.org/presentationml/2006/main">
  <p:tag name="KSO_WM_FULL_TEXT_BEAUTIFY_COPY_ID" val="48"/>
</p:tagLst>
</file>

<file path=ppt/tags/tag81.xml><?xml version="1.0" encoding="utf-8"?>
<p:tagLst xmlns:p="http://schemas.openxmlformats.org/presentationml/2006/main">
  <p:tag name="KSO_WM_FULL_TEXT_BEAUTIFY_COPY_ID" val="49"/>
</p:tagLst>
</file>

<file path=ppt/tags/tag82.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73"/>
</p:tagLst>
</file>

<file path=ppt/tags/tag83.xml><?xml version="1.0" encoding="utf-8"?>
<p:tagLst xmlns:p="http://schemas.openxmlformats.org/presentationml/2006/main">
  <p:tag name="KSO_WM_FULL_TEXT_BEAUTIFY_COPY_ID" val="6"/>
</p:tagLst>
</file>

<file path=ppt/tags/tag84.xml><?xml version="1.0" encoding="utf-8"?>
<p:tagLst xmlns:p="http://schemas.openxmlformats.org/presentationml/2006/main">
  <p:tag name="KSO_WM_UNIT_TABLE_BEAUTIFY" val="smartTable{a5bccebf-f9a3-4d6b-8407-094b12864048}"/>
  <p:tag name="TABLE_ENDDRAG_ORIGIN_RECT" val="515*297"/>
  <p:tag name="TABLE_ENDDRAG_RECT" val="71*51*516*297"/>
</p:tagLst>
</file>

<file path=ppt/tags/tag85.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73"/>
</p:tagLst>
</file>

<file path=ppt/tags/tag86.xml><?xml version="1.0" encoding="utf-8"?>
<p:tagLst xmlns:p="http://schemas.openxmlformats.org/presentationml/2006/main">
  <p:tag name="KSO_WM_FULL_TEXT_BEAUTIFY_COPY_ID" val="6"/>
</p:tagLst>
</file>

<file path=ppt/tags/tag87.xml><?xml version="1.0" encoding="utf-8"?>
<p:tagLst xmlns:p="http://schemas.openxmlformats.org/presentationml/2006/main">
  <p:tag name="KSO_WM_UNIT_PLACING_PICTURE_USER_VIEWPORT" val="{&quot;height&quot;:7065,&quot;width&quot;:14385}"/>
</p:tagLst>
</file>

<file path=ppt/tags/tag88.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73"/>
</p:tagLst>
</file>

<file path=ppt/tags/tag89.xml><?xml version="1.0" encoding="utf-8"?>
<p:tagLst xmlns:p="http://schemas.openxmlformats.org/presentationml/2006/main">
  <p:tag name="KSO_WM_FULL_TEXT_BEAUTIFY_COPY_ID" val="6"/>
</p:tagLst>
</file>

<file path=ppt/tags/tag9.xml><?xml version="1.0" encoding="utf-8"?>
<p:tagLst xmlns:p="http://schemas.openxmlformats.org/presentationml/2006/main">
  <p:tag name="KSO_WM_FULL_TEXT_BEAUTIFY_COPY_ID" val="8"/>
</p:tagLst>
</file>

<file path=ppt/tags/tag90.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73"/>
</p:tagLst>
</file>

<file path=ppt/tags/tag91.xml><?xml version="1.0" encoding="utf-8"?>
<p:tagLst xmlns:p="http://schemas.openxmlformats.org/presentationml/2006/main">
  <p:tag name="KSO_WM_FULL_TEXT_BEAUTIFY_COPY_ID" val="6"/>
</p:tagLst>
</file>

<file path=ppt/tags/tag92.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73"/>
</p:tagLst>
</file>

<file path=ppt/tags/tag93.xml><?xml version="1.0" encoding="utf-8"?>
<p:tagLst xmlns:p="http://schemas.openxmlformats.org/presentationml/2006/main">
  <p:tag name="KSO_WM_FULL_TEXT_BEAUTIFY_COPY_ID" val="6"/>
</p:tagLst>
</file>

<file path=ppt/tags/tag94.xml><?xml version="1.0" encoding="utf-8"?>
<p:tagLst xmlns:p="http://schemas.openxmlformats.org/presentationml/2006/main">
  <p:tag name="KSO_WM_SLIDE_ID" val="diagram20200463_1"/>
  <p:tag name="KSO_WM_TEMPLATE_SUBCATEGORY" val="1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88*383"/>
  <p:tag name="KSO_WM_SLIDE_POSITION" val="35*78"/>
  <p:tag name="KSO_WM_TAG_VERSION" val="1.0"/>
  <p:tag name="KSO_WM_BEAUTIFY_FLAG" val="#wm#"/>
  <p:tag name="KSO_WM_TEMPLATE_CATEGORY" val="diagram"/>
  <p:tag name="KSO_WM_TEMPLATE_INDEX" val="20200463"/>
  <p:tag name="KSO_WM_SLIDE_LAYOUT" val="a_d_f"/>
  <p:tag name="KSO_WM_SLIDE_LAYOUT_CNT" val="1_2_1"/>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8-17T18:56:46&quot;,&quot;maxSize&quot;:{&quot;size1&quot;:65.215948885120454},&quot;minSize&quot;:{&quot;size1&quot;:28.115948885120453},&quot;normalSize&quot;:{&quot;size1&quot;:50.91594888512045},&quot;subLayout&quot;:[{&quot;horizontalAlign&quot;:2,&quot;id&quot;:&quot;2020-08-17T18:56:46&quot;,&quot;margin&quot;:{&quot;bottom&quot;:1.690000057220459,&quot;left&quot;:1.2699999809265137,&quot;right&quot;:0.59299999475479126,&quot;top&quot;:1.690000057220459},&quot;marginOverLayout&quot;:{&quot;bottom&quot;:1.690000057220459,&quot;left&quot;:1.2699999809265137,&quot;right&quot;:0.59299999475479126,&quot;top&quot;:1.690000057220459},&quot;type&quot;:1,&quot;verticalAlign&quot;:2},{&quot;horizontalAlign&quot;:0,&quot;id&quot;:&quot;2020-08-17T18:56:46&quot;,&quot;maxSize&quot;:{&quot;size1&quot;:64.200000000000003},&quot;minSize&quot;:{&quot;size1&quot;:48.5},&quot;normalSize&quot;:{&quot;size1&quot;:56.433605039456921},&quot;subLayout&quot;:[{&quot;horizontalAlign&quot;:0,&quot;id&quot;:&quot;2020-08-17T18:56:46&quot;,&quot;margin&quot;:{&quot;bottom&quot;:0.51899999380111694,&quot;left&quot;:0.026000002399086952,&quot;right&quot;:1.2769999504089355,&quot;top&quot;:1.690000057220459},&quot;marginOverLayout&quot;:{&quot;bottom&quot;:0.51899999380111694,&quot;left&quot;:0.026000002399086952,&quot;right&quot;:1.2769999504089355,&quot;top&quot;:1.690000057220459},&quot;type&quot;:1,&quot;verticalAlign&quot;:2},{&quot;horizontalAlign&quot;:0,&quot;id&quot;:&quot;2020-08-17T18:56:46&quot;,&quot;margin&quot;:{&quot;bottom&quot;:1.690000057220459,&quot;left&quot;:0.026000002399086952,&quot;right&quot;:1.2769999504089355,&quot;top&quot;:0.026000002399086952},&quot;type&quot;:0,&quot;verticalAlign&quot;:0}],&quot;type&quot;:0,&quot;verticalAlign&quot;:1}],&quot;type&quot;:0}"/>
  <p:tag name="KSO_WM_SLIDE_CAN_ADD_NAVIGATION" val="1"/>
  <p:tag name="KSO_WM_SLIDE_BACKGROUND" val="[&quot;general&quot;,&quot;frame&quot;]"/>
  <p:tag name="KSO_WM_SLIDE_RATIO" val="1.777778"/>
  <p:tag name="KSO_WM_FULL_TEXT_BEAUTIFY_COPY_ID" val="150995573"/>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8726_1*i*6"/>
  <p:tag name="KSO_WM_TEMPLATE_CATEGORY" val="diagram"/>
  <p:tag name="KSO_WM_TEMPLATE_INDEX" val="20208726"/>
  <p:tag name="KSO_WM_UNIT_LAYERLEVEL" val="1"/>
  <p:tag name="KSO_WM_TAG_VERSION" val="1.0"/>
  <p:tag name="KSO_WM_BEAUTIFY_FLAG" val="#wm#"/>
  <p:tag name="KSO_WM_UNIT_BLOCK" val="0"/>
  <p:tag name="KSO_WM_UNIT_SM_LIMIT_TYPE" val="2"/>
  <p:tag name="KSO_WM_UNIT_DEC_AREA_ID" val="297b1706485049aa80dff42074fe957c"/>
  <p:tag name="KSO_WM_UNIT_DECORATE_INFO" val="{&quot;DecorateInfoH&quot;:{&quot;IsAbs&quot;:true},&quot;DecorateInfoW&quot;:{&quot;IsAbs&quot;:true},&quot;DecorateInfoX&quot;:{&quot;IsAbs&quot;:true,&quot;Pos&quot;:1},&quot;DecorateInfoY&quot;:{&quot;IsAbs&quot;:true,&quot;Pos&quot;:1},&quot;ReferentInfo&quot;:{&quot;Id&quot;:&quot;f46aaad90d934b9eb4f5692809e70d69&quot;,&quot;X&quot;:{&quot;Pos&quot;:1},&quot;Y&quot;:{&quot;Pos&quot;:1}},&quot;whChangeMode&quot;:0}"/>
  <p:tag name="KSO_WM_CHIP_GROUPID" val="5ef16cf55bb2a422ac9a2b39"/>
  <p:tag name="KSO_WM_CHIP_XID" val="5ef16cf55bb2a422ac9a2b3a"/>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152"/>
  <p:tag name="KSO_WM_TEMPLATE_ASSEMBLE_XID" val="5fd0a6131fa9d42129dcde16"/>
  <p:tag name="KSO_WM_TEMPLATE_ASSEMBLE_GROUPID" val="5fd0a6131fa9d42129dcde16"/>
  <p:tag name="KSO_WM_FULL_TEXT_BEAUTIFY_COPY_ID" val="35"/>
</p:tagLst>
</file>

<file path=ppt/tags/tag96.xml><?xml version="1.0" encoding="utf-8"?>
<p:tagLst xmlns:p="http://schemas.openxmlformats.org/presentationml/2006/main">
  <p:tag name="KSO_WM_SLIDE_ID" val="diagram20208726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68*473"/>
  <p:tag name="KSO_WM_SLIDE_POSITION" val="48*36"/>
  <p:tag name="KSO_WM_TAG_VERSION" val="1.0"/>
  <p:tag name="KSO_WM_BEAUTIFY_FLAG" val="#wm#"/>
  <p:tag name="KSO_WM_TEMPLATE_CATEGORY" val="diagram"/>
  <p:tag name="KSO_WM_TEMPLATE_INDEX" val="20208726"/>
  <p:tag name="KSO_WM_SLIDE_LAYOUT" val="a_d"/>
  <p:tag name="KSO_WM_SLIDE_LAYOUT_CNT" val="1_1"/>
  <p:tag name="KSO_WM_TEMPLATE_MASTER_TYPE" val="0"/>
  <p:tag name="KSO_WM_TEMPLATE_COLOR_TYPE" val="1"/>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lm&quot;,&quot;text_direction&quot;:&quot;horizontal&quot;,&quot;support_big_font&quot;:true,&quot;picture_toward&quot;:0,&quot;picture_dockside&quot;:[],&quot;fill_id&quot;:&quot;fd2aa0c658d24d49b39a205f095b05d5&quot;,&quot;fill_align&quot;:&quot;cm&quot;,&quot;chip_types&quot;:[&quot;text&quot;]}],[{&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cm&quot;,&quot;text_direction&quot;:&quot;horizontal&quot;,&quot;support_features&quot;:[&quot;collage&quot;,&quot;carousel&quot;],&quot;support_big_font&quot;:false,&quot;picture_toward&quot;:0,&quot;picture_dockside&quot;:[],&quot;fill_id&quot;:&quot;fd2aa0c658d24d49b39a205f095b05d5&quot;,&quot;fill_align&quot;:&quot;cm&quot;,&quot;chip_types&quot;:[&quot;diagram&quot;,&quot;pictext&quot;,&quot;picture&quot;,&quot;chart&quot;,&quot;table&quot;,&quot;video&quot;]}]]"/>
  <p:tag name="KSO_WM_CHIP_GROUPID" val="5ef16cf55bb2a422ac9a2b39"/>
  <p:tag name="KSO_WM_CHIP_XID" val="5ef16cf55bb2a422ac9a2b3a"/>
  <p:tag name="FIXED_XID_TMP" val="5f5ee1ca4d6848d78f644aec"/>
  <p:tag name="KSO_WM_CHIP_DECFILLPROP" val="[]"/>
  <p:tag name="KSO_WM_SLIDE_BK_DARK_LIGHT" val="2"/>
  <p:tag name="KSO_WM_SLIDE_BACKGROUND_TYPE" val="general"/>
  <p:tag name="KSO_WM_SLIDE_SUPPORT_FEATURE_TYPE" val="3"/>
  <p:tag name="KSO_WM_TEMPLATE_ASSEMBLE_XID" val="5fd0a6131fa9d42129dcde16"/>
  <p:tag name="KSO_WM_TEMPLATE_ASSEMBLE_GROUPID" val="5fd0a6131fa9d42129dcde16"/>
  <p:tag name="KSO_WM_SLIDE_LAYOUT_INFO" val="{&quot;id&quot;:&quot;2020-12-09T18:25:24&quot;,&quot;maxSize&quot;:{&quot;size1&quot;:39.899999999999999},&quot;minSize&quot;:{&quot;size1&quot;:37.799999999999997},&quot;normalSize&quot;:{&quot;size1&quot;:37.800185185185185},&quot;subLayout&quot;:[{&quot;id&quot;:&quot;2020-12-09T18:25:24&quot;,&quot;margin&quot;:{&quot;bottom&quot;:1.8700000047683716,&quot;left&quot;:5.5029997825622559,&quot;right&quot;:5.4679999351501465,&quot;top&quot;:2.7869999408721924},&quot;type&quot;:0},{&quot;id&quot;:&quot;2020-12-09T18:25:24&quot;,&quot;margin&quot;:{&quot;bottom&quot;:2.9630000591278076,&quot;left&quot;:5.5029997825622559,&quot;right&quot;:5.4679999351501465,&quot;top&quot;:0},&quot;type&quot;:0}],&quot;type&quot;:0}"/>
  <p:tag name="KSO_WM_FULL_TEXT_BEAUTIFY_COPY_ID" val="150995579"/>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8726_1*i*6"/>
  <p:tag name="KSO_WM_TEMPLATE_CATEGORY" val="diagram"/>
  <p:tag name="KSO_WM_TEMPLATE_INDEX" val="20208726"/>
  <p:tag name="KSO_WM_UNIT_LAYERLEVEL" val="1"/>
  <p:tag name="KSO_WM_TAG_VERSION" val="1.0"/>
  <p:tag name="KSO_WM_BEAUTIFY_FLAG" val="#wm#"/>
  <p:tag name="KSO_WM_UNIT_BLOCK" val="0"/>
  <p:tag name="KSO_WM_UNIT_SM_LIMIT_TYPE" val="2"/>
  <p:tag name="KSO_WM_UNIT_DEC_AREA_ID" val="297b1706485049aa80dff42074fe957c"/>
  <p:tag name="KSO_WM_UNIT_DECORATE_INFO" val="{&quot;DecorateInfoH&quot;:{&quot;IsAbs&quot;:true},&quot;DecorateInfoW&quot;:{&quot;IsAbs&quot;:true},&quot;DecorateInfoX&quot;:{&quot;IsAbs&quot;:true,&quot;Pos&quot;:1},&quot;DecorateInfoY&quot;:{&quot;IsAbs&quot;:true,&quot;Pos&quot;:1},&quot;ReferentInfo&quot;:{&quot;Id&quot;:&quot;f46aaad90d934b9eb4f5692809e70d69&quot;,&quot;X&quot;:{&quot;Pos&quot;:1},&quot;Y&quot;:{&quot;Pos&quot;:1}},&quot;whChangeMode&quot;:0}"/>
  <p:tag name="KSO_WM_CHIP_GROUPID" val="5ef16cf55bb2a422ac9a2b39"/>
  <p:tag name="KSO_WM_CHIP_XID" val="5ef16cf55bb2a422ac9a2b3a"/>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 name="KSO_WM_UNIT_VALUE" val="152"/>
  <p:tag name="KSO_WM_TEMPLATE_ASSEMBLE_XID" val="5fd0a6131fa9d42129dcde16"/>
  <p:tag name="KSO_WM_TEMPLATE_ASSEMBLE_GROUPID" val="5fd0a6131fa9d42129dcde16"/>
  <p:tag name="KSO_WM_FULL_TEXT_BEAUTIFY_COPY_ID" val="35"/>
</p:tagLst>
</file>

<file path=ppt/tags/tag98.xml><?xml version="1.0" encoding="utf-8"?>
<p:tagLst xmlns:p="http://schemas.openxmlformats.org/presentationml/2006/main">
  <p:tag name="KSO_WM_SLIDE_ID" val="diagram20208726_1"/>
  <p:tag name="KSO_WM_TEMPLATE_SUBCATEGORY" val="21"/>
  <p:tag name="KSO_WM_SLIDE_TYPE" val="text"/>
  <p:tag name="KSO_WM_SLIDE_SUBTYPE" val="picTxt"/>
  <p:tag name="KSO_WM_SLIDE_ITEM_CNT" val="0"/>
  <p:tag name="KSO_WM_SLIDE_INDEX" val="1"/>
  <p:tag name="KSO_WM_UNIT_SHOW_EDIT_AREA_INDICATION" val="1"/>
  <p:tag name="KSO_WM_SLIDE_LAYOUT_TYPE" val="smallPicBlank"/>
  <p:tag name="KSO_WM_SLIDE_SIZE" val="868*473"/>
  <p:tag name="KSO_WM_SLIDE_POSITION" val="48*36"/>
  <p:tag name="KSO_WM_TAG_VERSION" val="1.0"/>
  <p:tag name="KSO_WM_BEAUTIFY_FLAG" val="#wm#"/>
  <p:tag name="KSO_WM_TEMPLATE_CATEGORY" val="diagram"/>
  <p:tag name="KSO_WM_TEMPLATE_INDEX" val="20208726"/>
  <p:tag name="KSO_WM_SLIDE_LAYOUT" val="a_d"/>
  <p:tag name="KSO_WM_SLIDE_LAYOUT_CNT" val="1_1"/>
  <p:tag name="KSO_WM_TEMPLATE_MASTER_TYPE" val="0"/>
  <p:tag name="KSO_WM_TEMPLATE_COLOR_TYPE" val="1"/>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lm&quot;,&quot;text_direction&quot;:&quot;horizontal&quot;,&quot;support_big_font&quot;:true,&quot;picture_toward&quot;:0,&quot;picture_dockside&quot;:[],&quot;fill_id&quot;:&quot;fd2aa0c658d24d49b39a205f095b05d5&quot;,&quot;fill_align&quot;:&quot;cm&quot;,&quot;chip_types&quot;:[&quot;text&quot;]}],[{&quot;text_align&quot;:&quot;cm&quot;,&quot;text_direction&quot;:&quot;horizontal&quot;,&quot;support_big_font&quot;:false,&quot;picture_toward&quot;:0,&quot;picture_dockside&quot;:[],&quot;fill_id&quot;:&quot;ae62fc3b35c9411d905b7bc231385e5c&quot;,&quot;fill_align&quot;:&quot;cm&quot;,&quot;chip_types&quot;:[&quot;header&quot;]},{&quot;text_align&quot;:&quot;cm&quot;,&quot;text_direction&quot;:&quot;horizontal&quot;,&quot;support_features&quot;:[&quot;collage&quot;,&quot;carousel&quot;],&quot;support_big_font&quot;:false,&quot;picture_toward&quot;:0,&quot;picture_dockside&quot;:[],&quot;fill_id&quot;:&quot;fd2aa0c658d24d49b39a205f095b05d5&quot;,&quot;fill_align&quot;:&quot;cm&quot;,&quot;chip_types&quot;:[&quot;diagram&quot;,&quot;pictext&quot;,&quot;picture&quot;,&quot;chart&quot;,&quot;table&quot;,&quot;video&quot;]}]]"/>
  <p:tag name="KSO_WM_CHIP_GROUPID" val="5ef16cf55bb2a422ac9a2b39"/>
  <p:tag name="KSO_WM_CHIP_XID" val="5ef16cf55bb2a422ac9a2b3a"/>
  <p:tag name="FIXED_XID_TMP" val="5f5ee1ca4d6848d78f644aec"/>
  <p:tag name="KSO_WM_CHIP_DECFILLPROP" val="[]"/>
  <p:tag name="KSO_WM_SLIDE_BK_DARK_LIGHT" val="2"/>
  <p:tag name="KSO_WM_SLIDE_BACKGROUND_TYPE" val="general"/>
  <p:tag name="KSO_WM_SLIDE_SUPPORT_FEATURE_TYPE" val="3"/>
  <p:tag name="KSO_WM_TEMPLATE_ASSEMBLE_XID" val="5fd0a6131fa9d42129dcde16"/>
  <p:tag name="KSO_WM_TEMPLATE_ASSEMBLE_GROUPID" val="5fd0a6131fa9d42129dcde16"/>
  <p:tag name="KSO_WM_SLIDE_LAYOUT_INFO" val="{&quot;id&quot;:&quot;2020-12-09T18:25:24&quot;,&quot;maxSize&quot;:{&quot;size1&quot;:39.899999999999999},&quot;minSize&quot;:{&quot;size1&quot;:37.799999999999997},&quot;normalSize&quot;:{&quot;size1&quot;:37.800185185185185},&quot;subLayout&quot;:[{&quot;id&quot;:&quot;2020-12-09T18:25:24&quot;,&quot;margin&quot;:{&quot;bottom&quot;:1.8700000047683716,&quot;left&quot;:5.5029997825622559,&quot;right&quot;:5.4679999351501465,&quot;top&quot;:2.7869999408721924},&quot;type&quot;:0},{&quot;id&quot;:&quot;2020-12-09T18:25:24&quot;,&quot;margin&quot;:{&quot;bottom&quot;:2.9630000591278076,&quot;left&quot;:5.5029997825622559,&quot;right&quot;:5.4679999351501465,&quot;top&quot;:0},&quot;type&quot;:0}],&quot;type&quot;:0}"/>
  <p:tag name="KSO_WM_FULL_TEXT_BEAUTIFY_COPY_ID" val="150995579"/>
</p:tagLst>
</file>

<file path=ppt/tags/tag99.xml><?xml version="1.0" encoding="utf-8"?>
<p:tagLst xmlns:p="http://schemas.openxmlformats.org/presentationml/2006/main">
  <p:tag name="KSO_WM_UNIT_TABLE_BEAUTIFY" val="smartTable{366cdcd7-87e8-4d90-8642-6786c1abb1da}"/>
  <p:tag name="TABLE_ENDDRAG_ORIGIN_RECT" val="602*296"/>
  <p:tag name="TABLE_ENDDRAG_RECT" val="54*51*602*296"/>
</p:tagLst>
</file>

<file path=ppt/theme/theme1.xml><?xml version="1.0" encoding="utf-8"?>
<a:theme xmlns:a="http://schemas.openxmlformats.org/drawingml/2006/main" name="THINK Orange">
  <a:themeElements>
    <a:clrScheme name="THINK Colours">
      <a:dk1>
        <a:srgbClr val="DE7421"/>
      </a:dk1>
      <a:lt1>
        <a:srgbClr val="FFFFFF"/>
      </a:lt1>
      <a:dk2>
        <a:srgbClr val="FFFFFF"/>
      </a:dk2>
      <a:lt2>
        <a:srgbClr val="FFFFFF"/>
      </a:lt2>
      <a:accent1>
        <a:srgbClr val="BC3084"/>
      </a:accent1>
      <a:accent2>
        <a:srgbClr val="00A1AC"/>
      </a:accent2>
      <a:accent3>
        <a:srgbClr val="B6CC32"/>
      </a:accent3>
      <a:accent4>
        <a:srgbClr val="6B2E81"/>
      </a:accent4>
      <a:accent5>
        <a:srgbClr val="253244"/>
      </a:accent5>
      <a:accent6>
        <a:srgbClr val="F3C700"/>
      </a:accent6>
      <a:hlink>
        <a:srgbClr val="253244"/>
      </a:hlink>
      <a:folHlink>
        <a:srgbClr val="25324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4599</Words>
  <Application>WPS 演示</Application>
  <PresentationFormat>On-screen Show (16:9)</PresentationFormat>
  <Paragraphs>720</Paragraphs>
  <Slides>39</Slides>
  <Notes>10</Notes>
  <HiddenSlides>0</HiddenSlides>
  <MMClips>2</MMClips>
  <ScaleCrop>false</ScaleCrop>
  <HeadingPairs>
    <vt:vector size="6" baseType="variant">
      <vt:variant>
        <vt:lpstr>已用的字体</vt:lpstr>
      </vt:variant>
      <vt:variant>
        <vt:i4>20</vt:i4>
      </vt:variant>
      <vt:variant>
        <vt:lpstr>主题</vt:lpstr>
      </vt:variant>
      <vt:variant>
        <vt:i4>2</vt:i4>
      </vt:variant>
      <vt:variant>
        <vt:lpstr>幻灯片标题</vt:lpstr>
      </vt:variant>
      <vt:variant>
        <vt:i4>39</vt:i4>
      </vt:variant>
    </vt:vector>
  </HeadingPairs>
  <TitlesOfParts>
    <vt:vector size="61" baseType="lpstr">
      <vt:lpstr>Arial</vt:lpstr>
      <vt:lpstr>宋体</vt:lpstr>
      <vt:lpstr>Wingdings</vt:lpstr>
      <vt:lpstr>Palatino Linotype</vt:lpstr>
      <vt:lpstr>Noto Sans CJK JP Medium</vt:lpstr>
      <vt:lpstr>Segoe Print</vt:lpstr>
      <vt:lpstr>Calibri</vt:lpstr>
      <vt:lpstr>微软雅黑</vt:lpstr>
      <vt:lpstr>Segoe UI</vt:lpstr>
      <vt:lpstr>Palatino Linotype</vt:lpstr>
      <vt:lpstr>Open Sans</vt:lpstr>
      <vt:lpstr>Montserrat Black</vt:lpstr>
      <vt:lpstr>Arial Unicode MS</vt:lpstr>
      <vt:lpstr>Noto Sans S Chinese Bold</vt:lpstr>
      <vt:lpstr>幼圆</vt:lpstr>
      <vt:lpstr>UKIJ CJK</vt:lpstr>
      <vt:lpstr>Times New Roman</vt:lpstr>
      <vt:lpstr>Droid Sans Fallback</vt:lpstr>
      <vt:lpstr>Segoe UI Light</vt:lpstr>
      <vt:lpstr>Times New Roman</vt:lpstr>
      <vt:lpstr>THINK Orange</vt:lpstr>
      <vt:lpstr>4_Office Theme</vt:lpstr>
      <vt:lpstr>PowerPoint 演示文稿</vt:lpstr>
      <vt:lpstr>PowerPoint 演示文稿</vt:lpstr>
      <vt:lpstr>PowerPoint 演示文稿</vt:lpstr>
      <vt:lpstr>PowerPoint 演示文稿</vt:lpstr>
      <vt:lpstr> 英国基尔大学教学安排 </vt:lpstr>
      <vt:lpstr>NEW-英国毕业生工作签证</vt:lpstr>
      <vt:lpstr>一年制英国读研----人生捷径选择</vt:lpstr>
      <vt:lpstr>PowerPoint 演示文稿</vt:lpstr>
      <vt:lpstr>PowerPoint 演示文稿</vt:lpstr>
      <vt:lpstr>英国基尔大学简介</vt:lpstr>
      <vt:lpstr>PowerPoint 演示文稿</vt:lpstr>
      <vt:lpstr>英国基尔大学简介</vt:lpstr>
      <vt:lpstr>PowerPoint 演示文稿</vt:lpstr>
      <vt:lpstr>商学院课程认证（弄清楚）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学成归国</vt:lpstr>
      <vt:lpstr>PowerPoint 演示文稿</vt:lpstr>
      <vt:lpstr>申请流程</vt:lpstr>
      <vt:lpstr>申请流程</vt:lpstr>
      <vt:lpstr>申请流程</vt:lpstr>
      <vt:lpstr>申请流程</vt:lpstr>
      <vt:lpstr>2022年语言内测-KUDA</vt:lpstr>
      <vt:lpstr>申请流程</vt:lpstr>
      <vt:lpstr>申请流程</vt:lpstr>
      <vt:lpstr>申请流程</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KeeleUni</dc:creator>
  <cp:lastModifiedBy>C</cp:lastModifiedBy>
  <cp:revision>657</cp:revision>
  <dcterms:created xsi:type="dcterms:W3CDTF">1900-01-01T00:00:00Z</dcterms:created>
  <dcterms:modified xsi:type="dcterms:W3CDTF">2021-09-08T08:49:09Z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7D33F00DD8A5472D9244C8CE5798E0F8</vt:lpwstr>
  </property>
</Properties>
</file>